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428" r:id="rId5"/>
    <p:sldId id="439" r:id="rId6"/>
    <p:sldId id="433" r:id="rId7"/>
    <p:sldId id="434" r:id="rId8"/>
    <p:sldId id="438" r:id="rId9"/>
    <p:sldId id="436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B80000"/>
    <a:srgbClr val="325020"/>
    <a:srgbClr val="4A742E"/>
    <a:srgbClr val="9BCB7B"/>
    <a:srgbClr val="70AD47"/>
    <a:srgbClr val="5C8F39"/>
    <a:srgbClr val="29421A"/>
    <a:srgbClr val="050903"/>
    <a:srgbClr val="203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46092-D77D-4628-9C6F-40D05AC0C584}" v="580" dt="2025-02-02T05:26:36.268"/>
    <p1510:client id="{A0D3AB8C-BA01-4CE9-9CC3-C3833581C6ED}" v="11" dt="2025-02-03T00:58:23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6197"/>
  </p:normalViewPr>
  <p:slideViewPr>
    <p:cSldViewPr snapToGrid="0" snapToObjects="1" showGuides="1">
      <p:cViewPr varScale="1">
        <p:scale>
          <a:sx n="116" d="100"/>
          <a:sy n="116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shio Suzuki" userId="1db01db6-043e-4250-94db-720058cbe426" providerId="ADAL" clId="{9B1A20DC-45C8-437A-9E30-8C6311EB18E7}"/>
    <pc:docChg chg="undo custSel addSld delSld modSld sldOrd">
      <pc:chgData name="Toshio Suzuki" userId="1db01db6-043e-4250-94db-720058cbe426" providerId="ADAL" clId="{9B1A20DC-45C8-437A-9E30-8C6311EB18E7}" dt="2024-07-11T01:43:14.451" v="3249" actId="1076"/>
      <pc:docMkLst>
        <pc:docMk/>
      </pc:docMkLst>
      <pc:sldChg chg="add modTransition">
        <pc:chgData name="Toshio Suzuki" userId="1db01db6-043e-4250-94db-720058cbe426" providerId="ADAL" clId="{9B1A20DC-45C8-437A-9E30-8C6311EB18E7}" dt="2024-06-20T05:48:49.990" v="24"/>
        <pc:sldMkLst>
          <pc:docMk/>
          <pc:sldMk cId="2004697472" sldId="256"/>
        </pc:sldMkLst>
      </pc:sldChg>
      <pc:sldChg chg="modSp add mod modTransition">
        <pc:chgData name="Toshio Suzuki" userId="1db01db6-043e-4250-94db-720058cbe426" providerId="ADAL" clId="{9B1A20DC-45C8-437A-9E30-8C6311EB18E7}" dt="2024-06-20T06:06:57.318" v="29" actId="1076"/>
        <pc:sldMkLst>
          <pc:docMk/>
          <pc:sldMk cId="359147472" sldId="257"/>
        </pc:sldMkLst>
      </pc:sldChg>
      <pc:sldChg chg="addSp delSp modSp add mod ord modTransition">
        <pc:chgData name="Toshio Suzuki" userId="1db01db6-043e-4250-94db-720058cbe426" providerId="ADAL" clId="{9B1A20DC-45C8-437A-9E30-8C6311EB18E7}" dt="2024-07-08T03:42:00.392" v="2639" actId="478"/>
        <pc:sldMkLst>
          <pc:docMk/>
          <pc:sldMk cId="297145949" sldId="258"/>
        </pc:sldMkLst>
      </pc:sldChg>
      <pc:sldChg chg="modSp mod">
        <pc:chgData name="Toshio Suzuki" userId="1db01db6-043e-4250-94db-720058cbe426" providerId="ADAL" clId="{9B1A20DC-45C8-437A-9E30-8C6311EB18E7}" dt="2024-06-01T07:59:28.343" v="19" actId="20577"/>
        <pc:sldMkLst>
          <pc:docMk/>
          <pc:sldMk cId="3763085203" sldId="415"/>
        </pc:sldMkLst>
      </pc:sldChg>
      <pc:sldChg chg="addSp delSp modSp add mod">
        <pc:chgData name="Toshio Suzuki" userId="1db01db6-043e-4250-94db-720058cbe426" providerId="ADAL" clId="{9B1A20DC-45C8-437A-9E30-8C6311EB18E7}" dt="2024-07-11T01:43:14.451" v="3249" actId="1076"/>
        <pc:sldMkLst>
          <pc:docMk/>
          <pc:sldMk cId="2937215700" sldId="427"/>
        </pc:sldMkLst>
      </pc:sldChg>
      <pc:sldChg chg="delSp new del mod ord">
        <pc:chgData name="Toshio Suzuki" userId="1db01db6-043e-4250-94db-720058cbe426" providerId="ADAL" clId="{9B1A20DC-45C8-437A-9E30-8C6311EB18E7}" dt="2024-06-20T05:48:53.847" v="25" actId="2696"/>
        <pc:sldMkLst>
          <pc:docMk/>
          <pc:sldMk cId="3254907996" sldId="427"/>
        </pc:sldMkLst>
      </pc:sldChg>
      <pc:sldChg chg="addSp delSp modSp new mod ord">
        <pc:chgData name="Toshio Suzuki" userId="1db01db6-043e-4250-94db-720058cbe426" providerId="ADAL" clId="{9B1A20DC-45C8-437A-9E30-8C6311EB18E7}" dt="2024-07-10T07:21:51.464" v="2722" actId="20577"/>
        <pc:sldMkLst>
          <pc:docMk/>
          <pc:sldMk cId="2691837758" sldId="428"/>
        </pc:sldMkLst>
      </pc:sldChg>
    </pc:docChg>
  </pc:docChgLst>
  <pc:docChgLst>
    <pc:chgData name="幹也 金田" userId="a5ed376f-7cb8-4129-bdf3-5a481bf0bd5c" providerId="ADAL" clId="{12E05D09-4FEC-B544-8FD9-507C11CDB3B4}"/>
    <pc:docChg chg="custSel addSld modSld">
      <pc:chgData name="幹也 金田" userId="a5ed376f-7cb8-4129-bdf3-5a481bf0bd5c" providerId="ADAL" clId="{12E05D09-4FEC-B544-8FD9-507C11CDB3B4}" dt="2020-06-24T20:14:50.758" v="114"/>
      <pc:docMkLst>
        <pc:docMk/>
      </pc:docMkLst>
      <pc:sldChg chg="modSp">
        <pc:chgData name="幹也 金田" userId="a5ed376f-7cb8-4129-bdf3-5a481bf0bd5c" providerId="ADAL" clId="{12E05D09-4FEC-B544-8FD9-507C11CDB3B4}" dt="2020-06-24T20:12:11.556" v="4" actId="27636"/>
        <pc:sldMkLst>
          <pc:docMk/>
          <pc:sldMk cId="19139590" sldId="270"/>
        </pc:sldMkLst>
      </pc:sldChg>
      <pc:sldChg chg="modSp">
        <pc:chgData name="幹也 金田" userId="a5ed376f-7cb8-4129-bdf3-5a481bf0bd5c" providerId="ADAL" clId="{12E05D09-4FEC-B544-8FD9-507C11CDB3B4}" dt="2020-06-24T20:14:09.737" v="105" actId="20577"/>
        <pc:sldMkLst>
          <pc:docMk/>
          <pc:sldMk cId="1133267198" sldId="275"/>
        </pc:sldMkLst>
      </pc:sldChg>
      <pc:sldChg chg="modSp add">
        <pc:chgData name="幹也 金田" userId="a5ed376f-7cb8-4129-bdf3-5a481bf0bd5c" providerId="ADAL" clId="{12E05D09-4FEC-B544-8FD9-507C11CDB3B4}" dt="2020-06-24T20:14:14.663" v="113" actId="20577"/>
        <pc:sldMkLst>
          <pc:docMk/>
          <pc:sldMk cId="2730818396" sldId="277"/>
        </pc:sldMkLst>
      </pc:sldChg>
      <pc:sldChg chg="add">
        <pc:chgData name="幹也 金田" userId="a5ed376f-7cb8-4129-bdf3-5a481bf0bd5c" providerId="ADAL" clId="{12E05D09-4FEC-B544-8FD9-507C11CDB3B4}" dt="2020-06-24T20:14:50.758" v="114"/>
        <pc:sldMkLst>
          <pc:docMk/>
          <pc:sldMk cId="2468891413" sldId="351"/>
        </pc:sldMkLst>
      </pc:sldChg>
    </pc:docChg>
  </pc:docChgLst>
  <pc:docChgLst>
    <pc:chgData name="幹也 金田" userId="a5ed376f-7cb8-4129-bdf3-5a481bf0bd5c" providerId="ADAL" clId="{3D253638-55A3-2940-A3AF-75CB92D99945}"/>
    <pc:docChg chg="undo custSel addSld delSld modSld">
      <pc:chgData name="幹也 金田" userId="a5ed376f-7cb8-4129-bdf3-5a481bf0bd5c" providerId="ADAL" clId="{3D253638-55A3-2940-A3AF-75CB92D99945}" dt="2020-03-18T00:15:17.978" v="346" actId="20577"/>
      <pc:docMkLst>
        <pc:docMk/>
      </pc:docMkLst>
      <pc:sldChg chg="add del">
        <pc:chgData name="幹也 金田" userId="a5ed376f-7cb8-4129-bdf3-5a481bf0bd5c" providerId="ADAL" clId="{3D253638-55A3-2940-A3AF-75CB92D99945}" dt="2020-03-18T00:10:04.684" v="2" actId="2696"/>
        <pc:sldMkLst>
          <pc:docMk/>
          <pc:sldMk cId="2423182847" sldId="268"/>
        </pc:sldMkLst>
      </pc:sldChg>
      <pc:sldChg chg="addSp delSp modSp add">
        <pc:chgData name="幹也 金田" userId="a5ed376f-7cb8-4129-bdf3-5a481bf0bd5c" providerId="ADAL" clId="{3D253638-55A3-2940-A3AF-75CB92D99945}" dt="2020-03-18T00:15:17.978" v="346" actId="20577"/>
        <pc:sldMkLst>
          <pc:docMk/>
          <pc:sldMk cId="869437705" sldId="269"/>
        </pc:sldMkLst>
      </pc:sldChg>
    </pc:docChg>
  </pc:docChgLst>
  <pc:docChgLst>
    <pc:chgData name="Toshio Suzuki" userId="1db01db6-043e-4250-94db-720058cbe426" providerId="ADAL" clId="{75546092-D77D-4628-9C6F-40D05AC0C584}"/>
    <pc:docChg chg="undo custSel addSld delSld modSld sldOrd modMainMaster">
      <pc:chgData name="Toshio Suzuki" userId="1db01db6-043e-4250-94db-720058cbe426" providerId="ADAL" clId="{75546092-D77D-4628-9C6F-40D05AC0C584}" dt="2025-02-02T22:25:17.484" v="9213" actId="478"/>
      <pc:docMkLst>
        <pc:docMk/>
      </pc:docMkLst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2004697472" sldId="256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359147472" sldId="257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3219188235" sldId="408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1834315400" sldId="409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1742908154" sldId="410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2976382810" sldId="411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2507588148" sldId="412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4278978452" sldId="413"/>
        </pc:sldMkLst>
      </pc:sldChg>
      <pc:sldChg chg="del">
        <pc:chgData name="Toshio Suzuki" userId="1db01db6-043e-4250-94db-720058cbe426" providerId="ADAL" clId="{75546092-D77D-4628-9C6F-40D05AC0C584}" dt="2025-01-30T23:43:14.093" v="4" actId="47"/>
        <pc:sldMkLst>
          <pc:docMk/>
          <pc:sldMk cId="1157665755" sldId="414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3763085203" sldId="415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1804511349" sldId="416"/>
        </pc:sldMkLst>
      </pc:sldChg>
      <pc:sldChg chg="del">
        <pc:chgData name="Toshio Suzuki" userId="1db01db6-043e-4250-94db-720058cbe426" providerId="ADAL" clId="{75546092-D77D-4628-9C6F-40D05AC0C584}" dt="2025-01-30T23:45:33.190" v="8" actId="47"/>
        <pc:sldMkLst>
          <pc:docMk/>
          <pc:sldMk cId="2797221237" sldId="417"/>
        </pc:sldMkLst>
      </pc:sldChg>
      <pc:sldChg chg="del">
        <pc:chgData name="Toshio Suzuki" userId="1db01db6-043e-4250-94db-720058cbe426" providerId="ADAL" clId="{75546092-D77D-4628-9C6F-40D05AC0C584}" dt="2025-01-30T23:43:06.558" v="3" actId="47"/>
        <pc:sldMkLst>
          <pc:docMk/>
          <pc:sldMk cId="1049599634" sldId="418"/>
        </pc:sldMkLst>
      </pc:sldChg>
      <pc:sldChg chg="del">
        <pc:chgData name="Toshio Suzuki" userId="1db01db6-043e-4250-94db-720058cbe426" providerId="ADAL" clId="{75546092-D77D-4628-9C6F-40D05AC0C584}" dt="2025-01-30T23:45:33.190" v="8" actId="47"/>
        <pc:sldMkLst>
          <pc:docMk/>
          <pc:sldMk cId="3462613527" sldId="419"/>
        </pc:sldMkLst>
      </pc:sldChg>
      <pc:sldChg chg="del">
        <pc:chgData name="Toshio Suzuki" userId="1db01db6-043e-4250-94db-720058cbe426" providerId="ADAL" clId="{75546092-D77D-4628-9C6F-40D05AC0C584}" dt="2025-01-30T23:45:33.190" v="8" actId="47"/>
        <pc:sldMkLst>
          <pc:docMk/>
          <pc:sldMk cId="1467430865" sldId="420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1981869927" sldId="421"/>
        </pc:sldMkLst>
      </pc:sldChg>
      <pc:sldChg chg="del">
        <pc:chgData name="Toshio Suzuki" userId="1db01db6-043e-4250-94db-720058cbe426" providerId="ADAL" clId="{75546092-D77D-4628-9C6F-40D05AC0C584}" dt="2025-01-30T23:42:43.044" v="1" actId="47"/>
        <pc:sldMkLst>
          <pc:docMk/>
          <pc:sldMk cId="4170055446" sldId="422"/>
        </pc:sldMkLst>
      </pc:sldChg>
      <pc:sldChg chg="del">
        <pc:chgData name="Toshio Suzuki" userId="1db01db6-043e-4250-94db-720058cbe426" providerId="ADAL" clId="{75546092-D77D-4628-9C6F-40D05AC0C584}" dt="2025-01-30T23:43:26.117" v="6" actId="47"/>
        <pc:sldMkLst>
          <pc:docMk/>
          <pc:sldMk cId="1117955257" sldId="423"/>
        </pc:sldMkLst>
      </pc:sldChg>
      <pc:sldChg chg="del">
        <pc:chgData name="Toshio Suzuki" userId="1db01db6-043e-4250-94db-720058cbe426" providerId="ADAL" clId="{75546092-D77D-4628-9C6F-40D05AC0C584}" dt="2025-01-30T23:42:44.838" v="2" actId="47"/>
        <pc:sldMkLst>
          <pc:docMk/>
          <pc:sldMk cId="1380789944" sldId="424"/>
        </pc:sldMkLst>
      </pc:sldChg>
      <pc:sldChg chg="del">
        <pc:chgData name="Toshio Suzuki" userId="1db01db6-043e-4250-94db-720058cbe426" providerId="ADAL" clId="{75546092-D77D-4628-9C6F-40D05AC0C584}" dt="2025-01-30T23:44:54.183" v="7" actId="47"/>
        <pc:sldMkLst>
          <pc:docMk/>
          <pc:sldMk cId="3506785324" sldId="425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1920422377" sldId="426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2937215700" sldId="427"/>
        </pc:sldMkLst>
      </pc:sldChg>
      <pc:sldChg chg="addSp delSp modSp mod">
        <pc:chgData name="Toshio Suzuki" userId="1db01db6-043e-4250-94db-720058cbe426" providerId="ADAL" clId="{75546092-D77D-4628-9C6F-40D05AC0C584}" dt="2025-02-02T22:25:00.955" v="9209" actId="14100"/>
        <pc:sldMkLst>
          <pc:docMk/>
          <pc:sldMk cId="2691837758" sldId="428"/>
        </pc:sldMkLst>
        <pc:spChg chg="add mod">
          <ac:chgData name="Toshio Suzuki" userId="1db01db6-043e-4250-94db-720058cbe426" providerId="ADAL" clId="{75546092-D77D-4628-9C6F-40D05AC0C584}" dt="2025-02-02T04:32:42.469" v="8777" actId="20577"/>
          <ac:spMkLst>
            <pc:docMk/>
            <pc:sldMk cId="2691837758" sldId="428"/>
            <ac:spMk id="3" creationId="{1D4316E1-3AAF-9CB3-416F-C27656B3BED8}"/>
          </ac:spMkLst>
        </pc:spChg>
        <pc:spChg chg="mod">
          <ac:chgData name="Toshio Suzuki" userId="1db01db6-043e-4250-94db-720058cbe426" providerId="ADAL" clId="{75546092-D77D-4628-9C6F-40D05AC0C584}" dt="2025-02-01T03:57:29.250" v="5290" actId="1076"/>
          <ac:spMkLst>
            <pc:docMk/>
            <pc:sldMk cId="2691837758" sldId="428"/>
            <ac:spMk id="4" creationId="{139029AD-D53E-9512-9E21-FAD9B3DE97DB}"/>
          </ac:spMkLst>
        </pc:spChg>
        <pc:picChg chg="add del mod">
          <ac:chgData name="Toshio Suzuki" userId="1db01db6-043e-4250-94db-720058cbe426" providerId="ADAL" clId="{75546092-D77D-4628-9C6F-40D05AC0C584}" dt="2025-02-02T04:20:49.582" v="8572" actId="478"/>
          <ac:picMkLst>
            <pc:docMk/>
            <pc:sldMk cId="2691837758" sldId="428"/>
            <ac:picMk id="5" creationId="{87CDA501-3C96-6A38-7B3A-5077B0B21A7B}"/>
          </ac:picMkLst>
        </pc:picChg>
        <pc:picChg chg="add mod">
          <ac:chgData name="Toshio Suzuki" userId="1db01db6-043e-4250-94db-720058cbe426" providerId="ADAL" clId="{75546092-D77D-4628-9C6F-40D05AC0C584}" dt="2025-02-02T22:25:00.955" v="9209" actId="14100"/>
          <ac:picMkLst>
            <pc:docMk/>
            <pc:sldMk cId="2691837758" sldId="428"/>
            <ac:picMk id="6" creationId="{8A1C2F7D-7813-D78C-F88E-B25FC7284037}"/>
          </ac:picMkLst>
        </pc:picChg>
        <pc:picChg chg="add del mod">
          <ac:chgData name="Toshio Suzuki" userId="1db01db6-043e-4250-94db-720058cbe426" providerId="ADAL" clId="{75546092-D77D-4628-9C6F-40D05AC0C584}" dt="2025-02-02T04:12:53.517" v="8447" actId="478"/>
          <ac:picMkLst>
            <pc:docMk/>
            <pc:sldMk cId="2691837758" sldId="428"/>
            <ac:picMk id="7" creationId="{B6C6F5F1-B0B4-B483-6D6B-78A61BDA965E}"/>
          </ac:picMkLst>
        </pc:picChg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2216338174" sldId="429"/>
        </pc:sldMkLst>
      </pc:sldChg>
      <pc:sldChg chg="addSp delSp modSp del mod modShow">
        <pc:chgData name="Toshio Suzuki" userId="1db01db6-043e-4250-94db-720058cbe426" providerId="ADAL" clId="{75546092-D77D-4628-9C6F-40D05AC0C584}" dt="2025-02-01T06:44:13.044" v="7090" actId="2696"/>
        <pc:sldMkLst>
          <pc:docMk/>
          <pc:sldMk cId="103207263" sldId="430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3368542622" sldId="431"/>
        </pc:sldMkLst>
      </pc:sldChg>
      <pc:sldChg chg="del">
        <pc:chgData name="Toshio Suzuki" userId="1db01db6-043e-4250-94db-720058cbe426" providerId="ADAL" clId="{75546092-D77D-4628-9C6F-40D05AC0C584}" dt="2025-01-30T23:42:35.685" v="0" actId="47"/>
        <pc:sldMkLst>
          <pc:docMk/>
          <pc:sldMk cId="1517766217" sldId="432"/>
        </pc:sldMkLst>
      </pc:sldChg>
      <pc:sldChg chg="addSp delSp modSp mod ord">
        <pc:chgData name="Toshio Suzuki" userId="1db01db6-043e-4250-94db-720058cbe426" providerId="ADAL" clId="{75546092-D77D-4628-9C6F-40D05AC0C584}" dt="2025-02-02T22:25:07.639" v="9210" actId="478"/>
        <pc:sldMkLst>
          <pc:docMk/>
          <pc:sldMk cId="4186490659" sldId="433"/>
        </pc:sldMkLst>
        <pc:spChg chg="add del mod">
          <ac:chgData name="Toshio Suzuki" userId="1db01db6-043e-4250-94db-720058cbe426" providerId="ADAL" clId="{75546092-D77D-4628-9C6F-40D05AC0C584}" dt="2025-02-02T04:03:21.240" v="8128" actId="478"/>
          <ac:spMkLst>
            <pc:docMk/>
            <pc:sldMk cId="4186490659" sldId="433"/>
            <ac:spMk id="2" creationId="{D72DFB5F-825C-1181-11C2-A8D3CF09D939}"/>
          </ac:spMkLst>
        </pc:spChg>
        <pc:spChg chg="add del mod">
          <ac:chgData name="Toshio Suzuki" userId="1db01db6-043e-4250-94db-720058cbe426" providerId="ADAL" clId="{75546092-D77D-4628-9C6F-40D05AC0C584}" dt="2025-02-02T04:04:27.632" v="8139" actId="478"/>
          <ac:spMkLst>
            <pc:docMk/>
            <pc:sldMk cId="4186490659" sldId="433"/>
            <ac:spMk id="4" creationId="{B22A4CA6-74C0-E759-09F3-974F5E7776B1}"/>
          </ac:spMkLst>
        </pc:spChg>
        <pc:spChg chg="add mod">
          <ac:chgData name="Toshio Suzuki" userId="1db01db6-043e-4250-94db-720058cbe426" providerId="ADAL" clId="{75546092-D77D-4628-9C6F-40D05AC0C584}" dt="2025-02-02T04:22:27.020" v="8619" actId="1037"/>
          <ac:spMkLst>
            <pc:docMk/>
            <pc:sldMk cId="4186490659" sldId="433"/>
            <ac:spMk id="8" creationId="{CD4292D8-59C9-4AD2-45A2-A0A673C05A67}"/>
          </ac:spMkLst>
        </pc:spChg>
        <pc:spChg chg="mod">
          <ac:chgData name="Toshio Suzuki" userId="1db01db6-043e-4250-94db-720058cbe426" providerId="ADAL" clId="{75546092-D77D-4628-9C6F-40D05AC0C584}" dt="2025-02-02T07:07:01.725" v="9191" actId="6549"/>
          <ac:spMkLst>
            <pc:docMk/>
            <pc:sldMk cId="4186490659" sldId="433"/>
            <ac:spMk id="81" creationId="{9548079C-0E10-4B52-4BE5-6119CC7E6034}"/>
          </ac:spMkLst>
        </pc:spChg>
        <pc:picChg chg="add del mod">
          <ac:chgData name="Toshio Suzuki" userId="1db01db6-043e-4250-94db-720058cbe426" providerId="ADAL" clId="{75546092-D77D-4628-9C6F-40D05AC0C584}" dt="2025-02-02T04:24:52.472" v="8763" actId="478"/>
          <ac:picMkLst>
            <pc:docMk/>
            <pc:sldMk cId="4186490659" sldId="433"/>
            <ac:picMk id="2" creationId="{7683B913-6736-2CA0-F0AE-634393177E78}"/>
          </ac:picMkLst>
        </pc:picChg>
        <pc:picChg chg="mod ord">
          <ac:chgData name="Toshio Suzuki" userId="1db01db6-043e-4250-94db-720058cbe426" providerId="ADAL" clId="{75546092-D77D-4628-9C6F-40D05AC0C584}" dt="2025-02-02T05:26:27.229" v="9186" actId="167"/>
          <ac:picMkLst>
            <pc:docMk/>
            <pc:sldMk cId="4186490659" sldId="433"/>
            <ac:picMk id="2" creationId="{B37D684B-0432-63CD-0D0B-8449C18B8F52}"/>
          </ac:picMkLst>
        </pc:picChg>
        <pc:picChg chg="add del mod">
          <ac:chgData name="Toshio Suzuki" userId="1db01db6-043e-4250-94db-720058cbe426" providerId="ADAL" clId="{75546092-D77D-4628-9C6F-40D05AC0C584}" dt="2025-02-02T22:25:07.639" v="9210" actId="478"/>
          <ac:picMkLst>
            <pc:docMk/>
            <pc:sldMk cId="4186490659" sldId="433"/>
            <ac:picMk id="4" creationId="{3BD85177-1D89-191E-C41F-3260689C5651}"/>
          </ac:picMkLst>
        </pc:picChg>
        <pc:picChg chg="del mod ord">
          <ac:chgData name="Toshio Suzuki" userId="1db01db6-043e-4250-94db-720058cbe426" providerId="ADAL" clId="{75546092-D77D-4628-9C6F-40D05AC0C584}" dt="2025-02-02T05:26:30.072" v="9187" actId="478"/>
          <ac:picMkLst>
            <pc:docMk/>
            <pc:sldMk cId="4186490659" sldId="433"/>
            <ac:picMk id="5" creationId="{2920DFFB-1C2C-FBEF-3021-D7A328830118}"/>
          </ac:picMkLst>
        </pc:picChg>
        <pc:picChg chg="add del mod">
          <ac:chgData name="Toshio Suzuki" userId="1db01db6-043e-4250-94db-720058cbe426" providerId="ADAL" clId="{75546092-D77D-4628-9C6F-40D05AC0C584}" dt="2025-02-02T04:20:58.515" v="8575" actId="478"/>
          <ac:picMkLst>
            <pc:docMk/>
            <pc:sldMk cId="4186490659" sldId="433"/>
            <ac:picMk id="9" creationId="{6BB80979-2E5B-6A3E-21FB-42CFB8C00208}"/>
          </ac:picMkLst>
        </pc:picChg>
      </pc:sldChg>
      <pc:sldChg chg="addSp delSp modSp mod ord">
        <pc:chgData name="Toshio Suzuki" userId="1db01db6-043e-4250-94db-720058cbe426" providerId="ADAL" clId="{75546092-D77D-4628-9C6F-40D05AC0C584}" dt="2025-02-02T22:25:11.153" v="9211" actId="478"/>
        <pc:sldMkLst>
          <pc:docMk/>
          <pc:sldMk cId="1147984111" sldId="434"/>
        </pc:sldMkLst>
        <pc:spChg chg="add del mod">
          <ac:chgData name="Toshio Suzuki" userId="1db01db6-043e-4250-94db-720058cbe426" providerId="ADAL" clId="{75546092-D77D-4628-9C6F-40D05AC0C584}" dt="2025-02-02T04:03:16.572" v="8127" actId="478"/>
          <ac:spMkLst>
            <pc:docMk/>
            <pc:sldMk cId="1147984111" sldId="434"/>
            <ac:spMk id="4" creationId="{2205F8BB-D847-DD38-C0BC-671123933A1F}"/>
          </ac:spMkLst>
        </pc:spChg>
        <pc:spChg chg="add del mod">
          <ac:chgData name="Toshio Suzuki" userId="1db01db6-043e-4250-94db-720058cbe426" providerId="ADAL" clId="{75546092-D77D-4628-9C6F-40D05AC0C584}" dt="2025-02-02T03:06:14.753" v="8001" actId="1035"/>
          <ac:spMkLst>
            <pc:docMk/>
            <pc:sldMk cId="1147984111" sldId="434"/>
            <ac:spMk id="11" creationId="{9A076260-2A19-EEFC-F202-8897107EBF97}"/>
          </ac:spMkLst>
        </pc:spChg>
        <pc:spChg chg="mod">
          <ac:chgData name="Toshio Suzuki" userId="1db01db6-043e-4250-94db-720058cbe426" providerId="ADAL" clId="{75546092-D77D-4628-9C6F-40D05AC0C584}" dt="2025-02-02T03:06:20.149" v="8015" actId="1035"/>
          <ac:spMkLst>
            <pc:docMk/>
            <pc:sldMk cId="1147984111" sldId="434"/>
            <ac:spMk id="14" creationId="{F7365A7B-B950-334A-1B13-364098F97560}"/>
          </ac:spMkLst>
        </pc:spChg>
        <pc:spChg chg="mod">
          <ac:chgData name="Toshio Suzuki" userId="1db01db6-043e-4250-94db-720058cbe426" providerId="ADAL" clId="{75546092-D77D-4628-9C6F-40D05AC0C584}" dt="2025-02-02T03:06:20.149" v="8015" actId="1035"/>
          <ac:spMkLst>
            <pc:docMk/>
            <pc:sldMk cId="1147984111" sldId="434"/>
            <ac:spMk id="15" creationId="{EC13EE1D-D9BB-0171-C3DB-86EE7D9CBEC8}"/>
          </ac:spMkLst>
        </pc:spChg>
        <pc:spChg chg="add mod">
          <ac:chgData name="Toshio Suzuki" userId="1db01db6-043e-4250-94db-720058cbe426" providerId="ADAL" clId="{75546092-D77D-4628-9C6F-40D05AC0C584}" dt="2025-02-02T04:22:42.395" v="8659" actId="1037"/>
          <ac:spMkLst>
            <pc:docMk/>
            <pc:sldMk cId="1147984111" sldId="434"/>
            <ac:spMk id="18" creationId="{B30A662E-49B7-7BC7-F65F-38DB95F22264}"/>
          </ac:spMkLst>
        </pc:spChg>
        <pc:spChg chg="mod">
          <ac:chgData name="Toshio Suzuki" userId="1db01db6-043e-4250-94db-720058cbe426" providerId="ADAL" clId="{75546092-D77D-4628-9C6F-40D05AC0C584}" dt="2025-02-02T03:05:15.663" v="7925" actId="20577"/>
          <ac:spMkLst>
            <pc:docMk/>
            <pc:sldMk cId="1147984111" sldId="434"/>
            <ac:spMk id="26" creationId="{DCC71ECB-D678-A96D-16DA-FFE4BD93F60F}"/>
          </ac:spMkLst>
        </pc:spChg>
        <pc:spChg chg="mod">
          <ac:chgData name="Toshio Suzuki" userId="1db01db6-043e-4250-94db-720058cbe426" providerId="ADAL" clId="{75546092-D77D-4628-9C6F-40D05AC0C584}" dt="2025-02-02T03:06:09.822" v="7989" actId="1035"/>
          <ac:spMkLst>
            <pc:docMk/>
            <pc:sldMk cId="1147984111" sldId="434"/>
            <ac:spMk id="27" creationId="{E0B4FBFA-C1A7-23D4-4AC6-C364B054FDCF}"/>
          </ac:spMkLst>
        </pc:spChg>
        <pc:spChg chg="add mod">
          <ac:chgData name="Toshio Suzuki" userId="1db01db6-043e-4250-94db-720058cbe426" providerId="ADAL" clId="{75546092-D77D-4628-9C6F-40D05AC0C584}" dt="2025-02-02T07:07:07.382" v="9192" actId="6549"/>
          <ac:spMkLst>
            <pc:docMk/>
            <pc:sldMk cId="1147984111" sldId="434"/>
            <ac:spMk id="28" creationId="{5C6D485A-A99F-4F05-EA73-A2B6607484DB}"/>
          </ac:spMkLst>
        </pc:spChg>
        <pc:spChg chg="mod">
          <ac:chgData name="Toshio Suzuki" userId="1db01db6-043e-4250-94db-720058cbe426" providerId="ADAL" clId="{75546092-D77D-4628-9C6F-40D05AC0C584}" dt="2025-02-02T03:06:24.105" v="8018" actId="1035"/>
          <ac:spMkLst>
            <pc:docMk/>
            <pc:sldMk cId="1147984111" sldId="434"/>
            <ac:spMk id="32" creationId="{508860B9-2865-CACC-56EC-4DDB7803CC4F}"/>
          </ac:spMkLst>
        </pc:spChg>
        <pc:spChg chg="mod">
          <ac:chgData name="Toshio Suzuki" userId="1db01db6-043e-4250-94db-720058cbe426" providerId="ADAL" clId="{75546092-D77D-4628-9C6F-40D05AC0C584}" dt="2025-02-02T03:06:28.550" v="8026" actId="1035"/>
          <ac:spMkLst>
            <pc:docMk/>
            <pc:sldMk cId="1147984111" sldId="434"/>
            <ac:spMk id="33" creationId="{CAF794DE-EB85-DA2B-AA95-C1011D5D488A}"/>
          </ac:spMkLst>
        </pc:spChg>
        <pc:picChg chg="add del mod">
          <ac:chgData name="Toshio Suzuki" userId="1db01db6-043e-4250-94db-720058cbe426" providerId="ADAL" clId="{75546092-D77D-4628-9C6F-40D05AC0C584}" dt="2025-02-02T04:24:55.731" v="8765" actId="478"/>
          <ac:picMkLst>
            <pc:docMk/>
            <pc:sldMk cId="1147984111" sldId="434"/>
            <ac:picMk id="4" creationId="{0CA3A4A3-D84D-5A85-D9E2-98ED1B018647}"/>
          </ac:picMkLst>
        </pc:picChg>
        <pc:picChg chg="add mod ord">
          <ac:chgData name="Toshio Suzuki" userId="1db01db6-043e-4250-94db-720058cbe426" providerId="ADAL" clId="{75546092-D77D-4628-9C6F-40D05AC0C584}" dt="2025-02-02T05:26:38.656" v="9190" actId="167"/>
          <ac:picMkLst>
            <pc:docMk/>
            <pc:sldMk cId="1147984111" sldId="434"/>
            <ac:picMk id="4" creationId="{FB4843B8-7EC4-FD88-55A7-975F7B410D76}"/>
          </ac:picMkLst>
        </pc:picChg>
        <pc:picChg chg="add del mod ord">
          <ac:chgData name="Toshio Suzuki" userId="1db01db6-043e-4250-94db-720058cbe426" providerId="ADAL" clId="{75546092-D77D-4628-9C6F-40D05AC0C584}" dt="2025-02-02T05:26:35.915" v="9188" actId="478"/>
          <ac:picMkLst>
            <pc:docMk/>
            <pc:sldMk cId="1147984111" sldId="434"/>
            <ac:picMk id="19" creationId="{90A95E1C-4181-A5EF-1F5E-BC2993EADF56}"/>
          </ac:picMkLst>
        </pc:picChg>
        <pc:picChg chg="add del mod">
          <ac:chgData name="Toshio Suzuki" userId="1db01db6-043e-4250-94db-720058cbe426" providerId="ADAL" clId="{75546092-D77D-4628-9C6F-40D05AC0C584}" dt="2025-02-02T22:25:11.153" v="9211" actId="478"/>
          <ac:picMkLst>
            <pc:docMk/>
            <pc:sldMk cId="1147984111" sldId="434"/>
            <ac:picMk id="20" creationId="{BC795252-2AAA-240F-7526-28C8B5BB289C}"/>
          </ac:picMkLst>
        </pc:picChg>
        <pc:picChg chg="add del mod">
          <ac:chgData name="Toshio Suzuki" userId="1db01db6-043e-4250-94db-720058cbe426" providerId="ADAL" clId="{75546092-D77D-4628-9C6F-40D05AC0C584}" dt="2025-02-02T04:21:07.174" v="8577" actId="478"/>
          <ac:picMkLst>
            <pc:docMk/>
            <pc:sldMk cId="1147984111" sldId="434"/>
            <ac:picMk id="20" creationId="{CB855748-3F10-E07F-A243-33331A731A85}"/>
          </ac:picMkLst>
        </pc:picChg>
      </pc:sldChg>
      <pc:sldChg chg="delSp new del mod">
        <pc:chgData name="Toshio Suzuki" userId="1db01db6-043e-4250-94db-720058cbe426" providerId="ADAL" clId="{75546092-D77D-4628-9C6F-40D05AC0C584}" dt="2025-01-30T23:45:44.020" v="11" actId="47"/>
        <pc:sldMkLst>
          <pc:docMk/>
          <pc:sldMk cId="1570835001" sldId="435"/>
        </pc:sldMkLst>
      </pc:sldChg>
      <pc:sldChg chg="addSp delSp modSp new del mod modClrScheme chgLayout">
        <pc:chgData name="Toshio Suzuki" userId="1db01db6-043e-4250-94db-720058cbe426" providerId="ADAL" clId="{75546092-D77D-4628-9C6F-40D05AC0C584}" dt="2025-01-31T04:47:39.268" v="3973" actId="2696"/>
        <pc:sldMkLst>
          <pc:docMk/>
          <pc:sldMk cId="3846484503" sldId="435"/>
        </pc:sldMkLst>
      </pc:sldChg>
      <pc:sldChg chg="addSp delSp modSp new mod">
        <pc:chgData name="Toshio Suzuki" userId="1db01db6-043e-4250-94db-720058cbe426" providerId="ADAL" clId="{75546092-D77D-4628-9C6F-40D05AC0C584}" dt="2025-02-02T22:25:17.484" v="9213" actId="478"/>
        <pc:sldMkLst>
          <pc:docMk/>
          <pc:sldMk cId="1480889517" sldId="436"/>
        </pc:sldMkLst>
        <pc:spChg chg="add mod">
          <ac:chgData name="Toshio Suzuki" userId="1db01db6-043e-4250-94db-720058cbe426" providerId="ADAL" clId="{75546092-D77D-4628-9C6F-40D05AC0C584}" dt="2025-02-02T07:07:16.213" v="9194" actId="6549"/>
          <ac:spMkLst>
            <pc:docMk/>
            <pc:sldMk cId="1480889517" sldId="436"/>
            <ac:spMk id="4" creationId="{A41AEF25-3D9D-9305-BAC6-A98981AA84A1}"/>
          </ac:spMkLst>
        </pc:spChg>
        <pc:spChg chg="add del mod">
          <ac:chgData name="Toshio Suzuki" userId="1db01db6-043e-4250-94db-720058cbe426" providerId="ADAL" clId="{75546092-D77D-4628-9C6F-40D05AC0C584}" dt="2025-02-02T04:07:00.880" v="8159" actId="478"/>
          <ac:spMkLst>
            <pc:docMk/>
            <pc:sldMk cId="1480889517" sldId="436"/>
            <ac:spMk id="17" creationId="{ABB95E73-0813-2EC7-B2E4-D22220499214}"/>
          </ac:spMkLst>
        </pc:spChg>
        <pc:spChg chg="add del mod">
          <ac:chgData name="Toshio Suzuki" userId="1db01db6-043e-4250-94db-720058cbe426" providerId="ADAL" clId="{75546092-D77D-4628-9C6F-40D05AC0C584}" dt="2025-02-02T03:10:16.254" v="8060" actId="478"/>
          <ac:spMkLst>
            <pc:docMk/>
            <pc:sldMk cId="1480889517" sldId="436"/>
            <ac:spMk id="17" creationId="{FF4D1C66-082B-9235-20D4-F305C626E3C5}"/>
          </ac:spMkLst>
        </pc:spChg>
        <pc:spChg chg="add mod">
          <ac:chgData name="Toshio Suzuki" userId="1db01db6-043e-4250-94db-720058cbe426" providerId="ADAL" clId="{75546092-D77D-4628-9C6F-40D05AC0C584}" dt="2025-02-02T04:23:20.072" v="8739" actId="1037"/>
          <ac:spMkLst>
            <pc:docMk/>
            <pc:sldMk cId="1480889517" sldId="436"/>
            <ac:spMk id="31" creationId="{1F9CFD9E-E790-9ECE-5502-B341A674B86E}"/>
          </ac:spMkLst>
        </pc:spChg>
        <pc:spChg chg="mod ord topLvl">
          <ac:chgData name="Toshio Suzuki" userId="1db01db6-043e-4250-94db-720058cbe426" providerId="ADAL" clId="{75546092-D77D-4628-9C6F-40D05AC0C584}" dt="2025-02-02T03:09:55.848" v="8058" actId="207"/>
          <ac:spMkLst>
            <pc:docMk/>
            <pc:sldMk cId="1480889517" sldId="436"/>
            <ac:spMk id="66" creationId="{D4D56AC1-A775-F8D4-6731-A2C61E847ABD}"/>
          </ac:spMkLst>
        </pc:spChg>
        <pc:grpChg chg="add mod ord">
          <ac:chgData name="Toshio Suzuki" userId="1db01db6-043e-4250-94db-720058cbe426" providerId="ADAL" clId="{75546092-D77D-4628-9C6F-40D05AC0C584}" dt="2025-02-02T04:09:46.157" v="8197" actId="166"/>
          <ac:grpSpMkLst>
            <pc:docMk/>
            <pc:sldMk cId="1480889517" sldId="436"/>
            <ac:grpSpMk id="86" creationId="{68F084FC-9B1A-CDCB-837D-2BACFEE02025}"/>
          </ac:grpSpMkLst>
        </pc:grpChg>
        <pc:picChg chg="add del mod">
          <ac:chgData name="Toshio Suzuki" userId="1db01db6-043e-4250-94db-720058cbe426" providerId="ADAL" clId="{75546092-D77D-4628-9C6F-40D05AC0C584}" dt="2025-02-02T04:25:04.727" v="8769" actId="478"/>
          <ac:picMkLst>
            <pc:docMk/>
            <pc:sldMk cId="1480889517" sldId="436"/>
            <ac:picMk id="17" creationId="{1760BDEF-7C44-8FC3-D80D-55D3330D9642}"/>
          </ac:picMkLst>
        </pc:picChg>
        <pc:picChg chg="add del mod">
          <ac:chgData name="Toshio Suzuki" userId="1db01db6-043e-4250-94db-720058cbe426" providerId="ADAL" clId="{75546092-D77D-4628-9C6F-40D05AC0C584}" dt="2025-02-02T04:09:30.155" v="8195" actId="478"/>
          <ac:picMkLst>
            <pc:docMk/>
            <pc:sldMk cId="1480889517" sldId="436"/>
            <ac:picMk id="32" creationId="{64EE050D-68E8-DBF1-6330-80B30072FE8E}"/>
          </ac:picMkLst>
        </pc:picChg>
        <pc:picChg chg="add del mod">
          <ac:chgData name="Toshio Suzuki" userId="1db01db6-043e-4250-94db-720058cbe426" providerId="ADAL" clId="{75546092-D77D-4628-9C6F-40D05AC0C584}" dt="2025-02-02T22:25:17.484" v="9213" actId="478"/>
          <ac:picMkLst>
            <pc:docMk/>
            <pc:sldMk cId="1480889517" sldId="436"/>
            <ac:picMk id="32" creationId="{ADD97E77-C14F-3DBB-E4E4-BCF2CCB8D38B}"/>
          </ac:picMkLst>
        </pc:picChg>
        <pc:picChg chg="add del mod">
          <ac:chgData name="Toshio Suzuki" userId="1db01db6-043e-4250-94db-720058cbe426" providerId="ADAL" clId="{75546092-D77D-4628-9C6F-40D05AC0C584}" dt="2025-02-02T04:21:13.940" v="8579" actId="478"/>
          <ac:picMkLst>
            <pc:docMk/>
            <pc:sldMk cId="1480889517" sldId="436"/>
            <ac:picMk id="33" creationId="{6AFEE0D3-B078-9808-C72D-0BED381794EF}"/>
          </ac:picMkLst>
        </pc:picChg>
      </pc:sldChg>
      <pc:sldChg chg="addSp delSp modSp add del mod">
        <pc:chgData name="Toshio Suzuki" userId="1db01db6-043e-4250-94db-720058cbe426" providerId="ADAL" clId="{75546092-D77D-4628-9C6F-40D05AC0C584}" dt="2025-02-02T05:23:05.930" v="9182" actId="2696"/>
        <pc:sldMkLst>
          <pc:docMk/>
          <pc:sldMk cId="4006150739" sldId="437"/>
        </pc:sldMkLst>
        <pc:spChg chg="mod">
          <ac:chgData name="Toshio Suzuki" userId="1db01db6-043e-4250-94db-720058cbe426" providerId="ADAL" clId="{75546092-D77D-4628-9C6F-40D05AC0C584}" dt="2025-02-02T04:23:03.669" v="8699" actId="1037"/>
          <ac:spMkLst>
            <pc:docMk/>
            <pc:sldMk cId="4006150739" sldId="437"/>
            <ac:spMk id="2" creationId="{3FCF46C5-7CD1-1C70-F857-54B590C05ED5}"/>
          </ac:spMkLst>
        </pc:spChg>
        <pc:spChg chg="add del mod">
          <ac:chgData name="Toshio Suzuki" userId="1db01db6-043e-4250-94db-720058cbe426" providerId="ADAL" clId="{75546092-D77D-4628-9C6F-40D05AC0C584}" dt="2025-02-02T04:02:59.126" v="8118" actId="478"/>
          <ac:spMkLst>
            <pc:docMk/>
            <pc:sldMk cId="4006150739" sldId="437"/>
            <ac:spMk id="40" creationId="{AF4E58ED-BB9A-2CB0-C0F9-307052E8C093}"/>
          </ac:spMkLst>
        </pc:spChg>
        <pc:spChg chg="add del mod">
          <ac:chgData name="Toshio Suzuki" userId="1db01db6-043e-4250-94db-720058cbe426" providerId="ADAL" clId="{75546092-D77D-4628-9C6F-40D05AC0C584}" dt="2025-02-02T04:06:32.397" v="8153" actId="478"/>
          <ac:spMkLst>
            <pc:docMk/>
            <pc:sldMk cId="4006150739" sldId="437"/>
            <ac:spMk id="41" creationId="{FCDCA160-54ED-E701-D7A1-DE2A7FF0F362}"/>
          </ac:spMkLst>
        </pc:spChg>
        <pc:spChg chg="add mod">
          <ac:chgData name="Toshio Suzuki" userId="1db01db6-043e-4250-94db-720058cbe426" providerId="ADAL" clId="{75546092-D77D-4628-9C6F-40D05AC0C584}" dt="2025-02-02T04:23:03.669" v="8699" actId="1037"/>
          <ac:spMkLst>
            <pc:docMk/>
            <pc:sldMk cId="4006150739" sldId="437"/>
            <ac:spMk id="42" creationId="{834866EB-1813-ACF0-50A4-95C350612329}"/>
          </ac:spMkLst>
        </pc:spChg>
        <pc:picChg chg="add mod">
          <ac:chgData name="Toshio Suzuki" userId="1db01db6-043e-4250-94db-720058cbe426" providerId="ADAL" clId="{75546092-D77D-4628-9C6F-40D05AC0C584}" dt="2025-02-02T04:25:00.379" v="8768"/>
          <ac:picMkLst>
            <pc:docMk/>
            <pc:sldMk cId="4006150739" sldId="437"/>
            <ac:picMk id="40" creationId="{0CDEDE7D-F3E5-5097-49EC-C7C00236B428}"/>
          </ac:picMkLst>
        </pc:picChg>
        <pc:picChg chg="add del mod">
          <ac:chgData name="Toshio Suzuki" userId="1db01db6-043e-4250-94db-720058cbe426" providerId="ADAL" clId="{75546092-D77D-4628-9C6F-40D05AC0C584}" dt="2025-02-02T04:25:23.327" v="8776" actId="478"/>
          <ac:picMkLst>
            <pc:docMk/>
            <pc:sldMk cId="4006150739" sldId="437"/>
            <ac:picMk id="41" creationId="{2329CF48-5079-52D1-91A0-08D1A6B89FA9}"/>
          </ac:picMkLst>
        </pc:picChg>
        <pc:picChg chg="add del mod">
          <ac:chgData name="Toshio Suzuki" userId="1db01db6-043e-4250-94db-720058cbe426" providerId="ADAL" clId="{75546092-D77D-4628-9C6F-40D05AC0C584}" dt="2025-02-02T04:25:00.028" v="8767" actId="478"/>
          <ac:picMkLst>
            <pc:docMk/>
            <pc:sldMk cId="4006150739" sldId="437"/>
            <ac:picMk id="43" creationId="{FCC841B2-26E4-424C-262D-2A9B33DCE2D2}"/>
          </ac:picMkLst>
        </pc:picChg>
      </pc:sldChg>
      <pc:sldChg chg="addSp delSp modSp add mod">
        <pc:chgData name="Toshio Suzuki" userId="1db01db6-043e-4250-94db-720058cbe426" providerId="ADAL" clId="{75546092-D77D-4628-9C6F-40D05AC0C584}" dt="2025-02-02T22:25:14.177" v="9212" actId="478"/>
        <pc:sldMkLst>
          <pc:docMk/>
          <pc:sldMk cId="1915416091" sldId="438"/>
        </pc:sldMkLst>
        <pc:spChg chg="mod">
          <ac:chgData name="Toshio Suzuki" userId="1db01db6-043e-4250-94db-720058cbe426" providerId="ADAL" clId="{75546092-D77D-4628-9C6F-40D05AC0C584}" dt="2025-02-02T07:07:11.340" v="9193" actId="6549"/>
          <ac:spMkLst>
            <pc:docMk/>
            <pc:sldMk cId="1915416091" sldId="438"/>
            <ac:spMk id="2" creationId="{3FCF46C5-7CD1-1C70-F857-54B590C05ED5}"/>
          </ac:spMkLst>
        </pc:spChg>
        <pc:spChg chg="mod">
          <ac:chgData name="Toshio Suzuki" userId="1db01db6-043e-4250-94db-720058cbe426" providerId="ADAL" clId="{75546092-D77D-4628-9C6F-40D05AC0C584}" dt="2025-02-02T05:22:00.470" v="9158" actId="14100"/>
          <ac:spMkLst>
            <pc:docMk/>
            <pc:sldMk cId="1915416091" sldId="438"/>
            <ac:spMk id="35" creationId="{9930C8BF-922B-F547-3E35-B4309444762E}"/>
          </ac:spMkLst>
        </pc:spChg>
        <pc:spChg chg="mod">
          <ac:chgData name="Toshio Suzuki" userId="1db01db6-043e-4250-94db-720058cbe426" providerId="ADAL" clId="{75546092-D77D-4628-9C6F-40D05AC0C584}" dt="2025-02-02T05:22:06.404" v="9160" actId="14100"/>
          <ac:spMkLst>
            <pc:docMk/>
            <pc:sldMk cId="1915416091" sldId="438"/>
            <ac:spMk id="36" creationId="{A8542F0F-A775-5A99-27D8-66865F59B688}"/>
          </ac:spMkLst>
        </pc:spChg>
        <pc:spChg chg="mod">
          <ac:chgData name="Toshio Suzuki" userId="1db01db6-043e-4250-94db-720058cbe426" providerId="ADAL" clId="{75546092-D77D-4628-9C6F-40D05AC0C584}" dt="2025-02-02T05:21:49.960" v="9155" actId="14100"/>
          <ac:spMkLst>
            <pc:docMk/>
            <pc:sldMk cId="1915416091" sldId="438"/>
            <ac:spMk id="37" creationId="{A80B1D8A-8707-48CE-AB1D-E251726F7EA8}"/>
          </ac:spMkLst>
        </pc:spChg>
        <pc:spChg chg="add mod">
          <ac:chgData name="Toshio Suzuki" userId="1db01db6-043e-4250-94db-720058cbe426" providerId="ADAL" clId="{75546092-D77D-4628-9C6F-40D05AC0C584}" dt="2025-02-02T05:21:35.106" v="9149" actId="1036"/>
          <ac:spMkLst>
            <pc:docMk/>
            <pc:sldMk cId="1915416091" sldId="438"/>
            <ac:spMk id="41" creationId="{D1CAD042-40AC-569A-273A-5E49EEFCBA90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43" creationId="{430E4565-9B53-0531-DE4B-43B7B8160E7B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44" creationId="{6BB7399C-A95D-9734-6659-D41C224DEBC9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45" creationId="{DB94B49F-8829-ECCE-2A6B-6BE82A19A57A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49" creationId="{E086F40D-D10C-4525-5A66-098A157DD0CA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50" creationId="{A1694344-19C3-DA5B-D0DB-6441DF9DF206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51" creationId="{9FFD6636-068A-EDAC-1A6A-5B01C41612A6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53" creationId="{2357E2B6-CBA2-F5CC-EE6E-441D6AFFFEA6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55" creationId="{1016464D-B0A9-35D0-E82D-12AA372F4543}"/>
          </ac:spMkLst>
        </pc:spChg>
        <pc:spChg chg="add 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56" creationId="{A3E1D6A7-E984-C1FD-22F1-3E3640D03F58}"/>
          </ac:spMkLst>
        </pc:spChg>
        <pc:spChg chg="add mod">
          <ac:chgData name="Toshio Suzuki" userId="1db01db6-043e-4250-94db-720058cbe426" providerId="ADAL" clId="{75546092-D77D-4628-9C6F-40D05AC0C584}" dt="2025-02-02T05:20:27.140" v="9083" actId="1076"/>
          <ac:spMkLst>
            <pc:docMk/>
            <pc:sldMk cId="1915416091" sldId="438"/>
            <ac:spMk id="57" creationId="{FF33CDD3-48C4-4E6E-7243-A21DD2F0A2BF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68" creationId="{79F2D403-BC47-1F65-B50F-2816A631F086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69" creationId="{52E240AB-5DB1-947F-5CC7-5355D3EC7C16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70" creationId="{9D074785-6F40-11CF-1980-F5A8801174F9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71" creationId="{CA634F01-6977-6DBC-B1B9-990A56CDC96C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72" creationId="{5773E1F6-7BEC-7269-0803-6128F33CBE93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73" creationId="{4591137D-0C54-CD9B-9BD6-8E211C88FF6E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76" creationId="{45D057E0-2A4B-73DE-A231-DEFD264D9E50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77" creationId="{2FAA56C9-326C-2176-2AB7-725232FF9A71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81" creationId="{53DB5AC8-5B5B-9545-4AA3-EA1C1025866A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82" creationId="{F072E0E0-1637-9A55-E86C-F4712F96960E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85" creationId="{F749A407-5DBC-6441-3B72-20B732A2729A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88" creationId="{10682749-3038-971E-A0D6-6D7D5DA4A324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90" creationId="{BDAF578F-FCC9-F25C-0EE8-24127D39325D}"/>
          </ac:spMkLst>
        </pc:spChg>
        <pc:spChg chg="mod">
          <ac:chgData name="Toshio Suzuki" userId="1db01db6-043e-4250-94db-720058cbe426" providerId="ADAL" clId="{75546092-D77D-4628-9C6F-40D05AC0C584}" dt="2025-02-02T05:21:16.451" v="9131" actId="1036"/>
          <ac:spMkLst>
            <pc:docMk/>
            <pc:sldMk cId="1915416091" sldId="438"/>
            <ac:spMk id="92" creationId="{35092045-C6A6-5700-8A20-652352E02059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93" creationId="{4739FE6D-0742-17DA-2D9F-9C09546E533E}"/>
          </ac:spMkLst>
        </pc:spChg>
        <pc:spChg chg="mod">
          <ac:chgData name="Toshio Suzuki" userId="1db01db6-043e-4250-94db-720058cbe426" providerId="ADAL" clId="{75546092-D77D-4628-9C6F-40D05AC0C584}" dt="2025-02-02T05:12:39.773" v="9070" actId="1036"/>
          <ac:spMkLst>
            <pc:docMk/>
            <pc:sldMk cId="1915416091" sldId="438"/>
            <ac:spMk id="94" creationId="{D29A1B8E-8434-30DA-8B3E-C11EE1D002C7}"/>
          </ac:spMkLst>
        </pc:spChg>
        <pc:spChg chg="mod">
          <ac:chgData name="Toshio Suzuki" userId="1db01db6-043e-4250-94db-720058cbe426" providerId="ADAL" clId="{75546092-D77D-4628-9C6F-40D05AC0C584}" dt="2025-02-02T05:21:30.175" v="9144" actId="1036"/>
          <ac:spMkLst>
            <pc:docMk/>
            <pc:sldMk cId="1915416091" sldId="438"/>
            <ac:spMk id="95" creationId="{D04F40CF-8725-A9A8-5862-B51B5ED5265E}"/>
          </ac:spMkLst>
        </pc:spChg>
        <pc:spChg chg="mod">
          <ac:chgData name="Toshio Suzuki" userId="1db01db6-043e-4250-94db-720058cbe426" providerId="ADAL" clId="{75546092-D77D-4628-9C6F-40D05AC0C584}" dt="2025-02-02T05:12:39.773" v="9070" actId="1036"/>
          <ac:spMkLst>
            <pc:docMk/>
            <pc:sldMk cId="1915416091" sldId="438"/>
            <ac:spMk id="96" creationId="{5075BD49-0858-6E4E-046B-7D3F1183CB46}"/>
          </ac:spMkLst>
        </pc:spChg>
        <pc:spChg chg="mod">
          <ac:chgData name="Toshio Suzuki" userId="1db01db6-043e-4250-94db-720058cbe426" providerId="ADAL" clId="{75546092-D77D-4628-9C6F-40D05AC0C584}" dt="2025-02-02T05:12:39.773" v="9070" actId="1036"/>
          <ac:spMkLst>
            <pc:docMk/>
            <pc:sldMk cId="1915416091" sldId="438"/>
            <ac:spMk id="98" creationId="{C8085AC5-EE38-6DF4-F406-B44087A04205}"/>
          </ac:spMkLst>
        </pc:spChg>
        <pc:spChg chg="mod">
          <ac:chgData name="Toshio Suzuki" userId="1db01db6-043e-4250-94db-720058cbe426" providerId="ADAL" clId="{75546092-D77D-4628-9C6F-40D05AC0C584}" dt="2025-02-02T05:21:43.738" v="9154" actId="1035"/>
          <ac:spMkLst>
            <pc:docMk/>
            <pc:sldMk cId="1915416091" sldId="438"/>
            <ac:spMk id="108" creationId="{AB4EF55F-F96E-7C95-B633-832C8020BB5E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55" creationId="{AF9592E7-0130-11E3-8181-24C73F7D18F6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62" creationId="{8F19EFBB-D356-E157-F02B-86944119441D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163" creationId="{AF4CC695-9C53-7124-75FC-9441FEEBD736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167" creationId="{3F0FB08E-F0F9-6F36-82A9-33CCC6363DEF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68" creationId="{E40D42C0-118D-172D-E382-D5B6C76CBACC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174" creationId="{030A8D73-3775-4898-826E-2BBA6F2E7066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77" creationId="{975CF21F-03E3-0449-B79B-2292FA7739AD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180" creationId="{7D1E5E4F-D221-C9B1-A5C6-8B6E630638A5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83" creationId="{C2B74AAA-DB74-26DF-93AC-1A026305D29C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187" creationId="{2DB1ECBE-ECC1-B0FB-DB44-B9131C371D36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188" creationId="{EEB01D9E-E6B1-33B3-8C72-C9D8F22B5CBB}"/>
          </ac:spMkLst>
        </pc:spChg>
        <pc:spChg chg="mod">
          <ac:chgData name="Toshio Suzuki" userId="1db01db6-043e-4250-94db-720058cbe426" providerId="ADAL" clId="{75546092-D77D-4628-9C6F-40D05AC0C584}" dt="2025-02-02T05:20:59.227" v="9119" actId="1036"/>
          <ac:spMkLst>
            <pc:docMk/>
            <pc:sldMk cId="1915416091" sldId="438"/>
            <ac:spMk id="204" creationId="{907F744A-F934-2893-2A52-E57FF041A734}"/>
          </ac:spMkLst>
        </pc:spChg>
        <pc:spChg chg="mod">
          <ac:chgData name="Toshio Suzuki" userId="1db01db6-043e-4250-94db-720058cbe426" providerId="ADAL" clId="{75546092-D77D-4628-9C6F-40D05AC0C584}" dt="2025-02-02T05:20:42.834" v="9098" actId="1036"/>
          <ac:spMkLst>
            <pc:docMk/>
            <pc:sldMk cId="1915416091" sldId="438"/>
            <ac:spMk id="205" creationId="{CF32D3EE-D1CB-FDE6-5CF4-5849A4F50079}"/>
          </ac:spMkLst>
        </pc:spChg>
        <pc:picChg chg="del">
          <ac:chgData name="Toshio Suzuki" userId="1db01db6-043e-4250-94db-720058cbe426" providerId="ADAL" clId="{75546092-D77D-4628-9C6F-40D05AC0C584}" dt="2025-02-02T22:25:14.177" v="9212" actId="478"/>
          <ac:picMkLst>
            <pc:docMk/>
            <pc:sldMk cId="1915416091" sldId="438"/>
            <ac:picMk id="40" creationId="{0CDEDE7D-F3E5-5097-49EC-C7C00236B428}"/>
          </ac:picMkLst>
        </pc:picChg>
        <pc:cxnChg chg="mod">
          <ac:chgData name="Toshio Suzuki" userId="1db01db6-043e-4250-94db-720058cbe426" providerId="ADAL" clId="{75546092-D77D-4628-9C6F-40D05AC0C584}" dt="2025-02-02T05:20:42.834" v="9098" actId="1036"/>
          <ac:cxnSpMkLst>
            <pc:docMk/>
            <pc:sldMk cId="1915416091" sldId="438"/>
            <ac:cxnSpMk id="74" creationId="{FC655A36-4AEE-CB03-CF30-5B93B0A439FD}"/>
          </ac:cxnSpMkLst>
        </pc:cxnChg>
        <pc:cxnChg chg="mod">
          <ac:chgData name="Toshio Suzuki" userId="1db01db6-043e-4250-94db-720058cbe426" providerId="ADAL" clId="{75546092-D77D-4628-9C6F-40D05AC0C584}" dt="2025-02-02T05:22:56.576" v="9181" actId="14100"/>
          <ac:cxnSpMkLst>
            <pc:docMk/>
            <pc:sldMk cId="1915416091" sldId="438"/>
            <ac:cxnSpMk id="159" creationId="{D2180589-A5CB-9A21-CFE1-9E26B840A079}"/>
          </ac:cxnSpMkLst>
        </pc:cxnChg>
        <pc:cxnChg chg="mod">
          <ac:chgData name="Toshio Suzuki" userId="1db01db6-043e-4250-94db-720058cbe426" providerId="ADAL" clId="{75546092-D77D-4628-9C6F-40D05AC0C584}" dt="2025-02-02T05:22:25.035" v="9167" actId="1035"/>
          <ac:cxnSpMkLst>
            <pc:docMk/>
            <pc:sldMk cId="1915416091" sldId="438"/>
            <ac:cxnSpMk id="212" creationId="{416A4799-2BAC-27CA-FA1C-C29F339F6906}"/>
          </ac:cxnSpMkLst>
        </pc:cxnChg>
        <pc:cxnChg chg="mod">
          <ac:chgData name="Toshio Suzuki" userId="1db01db6-043e-4250-94db-720058cbe426" providerId="ADAL" clId="{75546092-D77D-4628-9C6F-40D05AC0C584}" dt="2025-02-02T05:22:47.259" v="9179" actId="14100"/>
          <ac:cxnSpMkLst>
            <pc:docMk/>
            <pc:sldMk cId="1915416091" sldId="438"/>
            <ac:cxnSpMk id="218" creationId="{48C110FD-296E-A8E8-5D70-7E61DEEEA946}"/>
          </ac:cxnSpMkLst>
        </pc:cxnChg>
        <pc:cxnChg chg="mod">
          <ac:chgData name="Toshio Suzuki" userId="1db01db6-043e-4250-94db-720058cbe426" providerId="ADAL" clId="{75546092-D77D-4628-9C6F-40D05AC0C584}" dt="2025-02-02T05:22:41.834" v="9178" actId="14100"/>
          <ac:cxnSpMkLst>
            <pc:docMk/>
            <pc:sldMk cId="1915416091" sldId="438"/>
            <ac:cxnSpMk id="219" creationId="{26B3FF59-AE21-2D1B-F958-969D28286CDC}"/>
          </ac:cxnSpMkLst>
        </pc:cxnChg>
      </pc:sldChg>
      <pc:sldMasterChg chg="modSldLayout">
        <pc:chgData name="Toshio Suzuki" userId="1db01db6-043e-4250-94db-720058cbe426" providerId="ADAL" clId="{75546092-D77D-4628-9C6F-40D05AC0C584}" dt="2025-02-02T04:08:29.093" v="8170" actId="21"/>
        <pc:sldMasterMkLst>
          <pc:docMk/>
          <pc:sldMasterMk cId="2115545882" sldId="2147483648"/>
        </pc:sldMasterMkLst>
        <pc:sldLayoutChg chg="addSp delSp modSp mod">
          <pc:chgData name="Toshio Suzuki" userId="1db01db6-043e-4250-94db-720058cbe426" providerId="ADAL" clId="{75546092-D77D-4628-9C6F-40D05AC0C584}" dt="2025-02-02T04:08:29.093" v="8170" actId="21"/>
          <pc:sldLayoutMkLst>
            <pc:docMk/>
            <pc:sldMasterMk cId="2115545882" sldId="2147483648"/>
            <pc:sldLayoutMk cId="2763603030" sldId="2147483650"/>
          </pc:sldLayoutMkLst>
          <pc:picChg chg="add del mod">
            <ac:chgData name="Toshio Suzuki" userId="1db01db6-043e-4250-94db-720058cbe426" providerId="ADAL" clId="{75546092-D77D-4628-9C6F-40D05AC0C584}" dt="2025-02-02T04:08:29.093" v="8170" actId="21"/>
            <ac:picMkLst>
              <pc:docMk/>
              <pc:sldMasterMk cId="2115545882" sldId="2147483648"/>
              <pc:sldLayoutMk cId="2763603030" sldId="2147483650"/>
              <ac:picMk id="7" creationId="{B6C6F5F1-B0B4-B483-6D6B-78A61BDA965E}"/>
            </ac:picMkLst>
          </pc:picChg>
        </pc:sldLayoutChg>
      </pc:sldMasterChg>
    </pc:docChg>
  </pc:docChgLst>
  <pc:docChgLst>
    <pc:chgData name="Keiko Sano" userId="S::keiko.sano@dig2next.com::446af87b-c919-431b-98cf-204f6178a924" providerId="AD" clId="Web-{DB3143D9-591E-4410-BC70-0D5E02FCFC3F}"/>
    <pc:docChg chg="modSld">
      <pc:chgData name="Keiko Sano" userId="S::keiko.sano@dig2next.com::446af87b-c919-431b-98cf-204f6178a924" providerId="AD" clId="Web-{DB3143D9-591E-4410-BC70-0D5E02FCFC3F}" dt="2024-05-16T00:45:29.361" v="4"/>
      <pc:docMkLst>
        <pc:docMk/>
      </pc:docMkLst>
      <pc:sldChg chg="mod modShow">
        <pc:chgData name="Keiko Sano" userId="S::keiko.sano@dig2next.com::446af87b-c919-431b-98cf-204f6178a924" providerId="AD" clId="Web-{DB3143D9-591E-4410-BC70-0D5E02FCFC3F}" dt="2024-05-16T00:45:14.423" v="2"/>
        <pc:sldMkLst>
          <pc:docMk/>
          <pc:sldMk cId="1157665755" sldId="414"/>
        </pc:sldMkLst>
      </pc:sldChg>
      <pc:sldChg chg="mod modShow">
        <pc:chgData name="Keiko Sano" userId="S::keiko.sano@dig2next.com::446af87b-c919-431b-98cf-204f6178a924" providerId="AD" clId="Web-{DB3143D9-591E-4410-BC70-0D5E02FCFC3F}" dt="2024-05-16T00:45:02.969" v="0"/>
        <pc:sldMkLst>
          <pc:docMk/>
          <pc:sldMk cId="3763085203" sldId="415"/>
        </pc:sldMkLst>
      </pc:sldChg>
      <pc:sldChg chg="mod modShow">
        <pc:chgData name="Keiko Sano" userId="S::keiko.sano@dig2next.com::446af87b-c919-431b-98cf-204f6178a924" providerId="AD" clId="Web-{DB3143D9-591E-4410-BC70-0D5E02FCFC3F}" dt="2024-05-16T00:45:23.002" v="3"/>
        <pc:sldMkLst>
          <pc:docMk/>
          <pc:sldMk cId="2797221237" sldId="417"/>
        </pc:sldMkLst>
      </pc:sldChg>
      <pc:sldChg chg="mod modShow">
        <pc:chgData name="Keiko Sano" userId="S::keiko.sano@dig2next.com::446af87b-c919-431b-98cf-204f6178a924" providerId="AD" clId="Web-{DB3143D9-591E-4410-BC70-0D5E02FCFC3F}" dt="2024-05-16T00:45:07.250" v="1"/>
        <pc:sldMkLst>
          <pc:docMk/>
          <pc:sldMk cId="3462613527" sldId="419"/>
        </pc:sldMkLst>
      </pc:sldChg>
      <pc:sldChg chg="mod modShow">
        <pc:chgData name="Keiko Sano" userId="S::keiko.sano@dig2next.com::446af87b-c919-431b-98cf-204f6178a924" providerId="AD" clId="Web-{DB3143D9-591E-4410-BC70-0D5E02FCFC3F}" dt="2024-05-16T00:45:29.361" v="4"/>
        <pc:sldMkLst>
          <pc:docMk/>
          <pc:sldMk cId="1467430865" sldId="420"/>
        </pc:sldMkLst>
      </pc:sldChg>
    </pc:docChg>
  </pc:docChgLst>
  <pc:docChgLst>
    <pc:chgData name="幹也 金田" userId="a5ed376f-7cb8-4129-bdf3-5a481bf0bd5c" providerId="ADAL" clId="{10DEFF97-D15C-3447-917D-0BCCA4C8C7E3}"/>
    <pc:docChg chg="undo custSel addSld delSld modSld">
      <pc:chgData name="幹也 金田" userId="a5ed376f-7cb8-4129-bdf3-5a481bf0bd5c" providerId="ADAL" clId="{10DEFF97-D15C-3447-917D-0BCCA4C8C7E3}" dt="2020-06-01T01:36:17.980" v="1118" actId="20577"/>
      <pc:docMkLst>
        <pc:docMk/>
      </pc:docMkLst>
      <pc:sldChg chg="modSp">
        <pc:chgData name="幹也 金田" userId="a5ed376f-7cb8-4129-bdf3-5a481bf0bd5c" providerId="ADAL" clId="{10DEFF97-D15C-3447-917D-0BCCA4C8C7E3}" dt="2020-06-01T01:05:35.900" v="15" actId="20577"/>
        <pc:sldMkLst>
          <pc:docMk/>
          <pc:sldMk cId="2134272738" sldId="256"/>
        </pc:sldMkLst>
      </pc:sldChg>
      <pc:sldChg chg="modSp">
        <pc:chgData name="幹也 金田" userId="a5ed376f-7cb8-4129-bdf3-5a481bf0bd5c" providerId="ADAL" clId="{10DEFF97-D15C-3447-917D-0BCCA4C8C7E3}" dt="2020-06-01T01:16:43.924" v="280" actId="20577"/>
        <pc:sldMkLst>
          <pc:docMk/>
          <pc:sldMk cId="3031797270" sldId="258"/>
        </pc:sldMkLst>
      </pc:sldChg>
      <pc:sldChg chg="modSp">
        <pc:chgData name="幹也 金田" userId="a5ed376f-7cb8-4129-bdf3-5a481bf0bd5c" providerId="ADAL" clId="{10DEFF97-D15C-3447-917D-0BCCA4C8C7E3}" dt="2020-06-01T01:36:17.980" v="1118" actId="20577"/>
        <pc:sldMkLst>
          <pc:docMk/>
          <pc:sldMk cId="3150849749" sldId="259"/>
        </pc:sldMkLst>
      </pc:sldChg>
      <pc:sldChg chg="modSp">
        <pc:chgData name="幹也 金田" userId="a5ed376f-7cb8-4129-bdf3-5a481bf0bd5c" providerId="ADAL" clId="{10DEFF97-D15C-3447-917D-0BCCA4C8C7E3}" dt="2020-06-01T01:16:59.220" v="283" actId="20577"/>
        <pc:sldMkLst>
          <pc:docMk/>
          <pc:sldMk cId="1432593404" sldId="261"/>
        </pc:sldMkLst>
      </pc:sldChg>
      <pc:sldChg chg="addSp delSp modSp">
        <pc:chgData name="幹也 金田" userId="a5ed376f-7cb8-4129-bdf3-5a481bf0bd5c" providerId="ADAL" clId="{10DEFF97-D15C-3447-917D-0BCCA4C8C7E3}" dt="2020-06-01T01:33:36.716" v="947" actId="1035"/>
        <pc:sldMkLst>
          <pc:docMk/>
          <pc:sldMk cId="786430271" sldId="264"/>
        </pc:sldMkLst>
      </pc:sldChg>
      <pc:sldChg chg="addSp delSp modSp">
        <pc:chgData name="幹也 金田" userId="a5ed376f-7cb8-4129-bdf3-5a481bf0bd5c" providerId="ADAL" clId="{10DEFF97-D15C-3447-917D-0BCCA4C8C7E3}" dt="2020-06-01T01:31:15.761" v="775" actId="20577"/>
        <pc:sldMkLst>
          <pc:docMk/>
          <pc:sldMk cId="869437705" sldId="269"/>
        </pc:sldMkLst>
      </pc:sldChg>
      <pc:sldChg chg="new del">
        <pc:chgData name="幹也 金田" userId="a5ed376f-7cb8-4129-bdf3-5a481bf0bd5c" providerId="ADAL" clId="{10DEFF97-D15C-3447-917D-0BCCA4C8C7E3}" dt="2020-06-01T01:31:59.938" v="777" actId="680"/>
        <pc:sldMkLst>
          <pc:docMk/>
          <pc:sldMk cId="477947183" sldId="276"/>
        </pc:sldMkLst>
      </pc:sldChg>
      <pc:sldChg chg="modSp add">
        <pc:chgData name="幹也 金田" userId="a5ed376f-7cb8-4129-bdf3-5a481bf0bd5c" providerId="ADAL" clId="{10DEFF97-D15C-3447-917D-0BCCA4C8C7E3}" dt="2020-06-01T01:33:13.564" v="935" actId="20577"/>
        <pc:sldMkLst>
          <pc:docMk/>
          <pc:sldMk cId="1205076345" sldId="276"/>
        </pc:sldMkLst>
      </pc:sldChg>
    </pc:docChg>
  </pc:docChgLst>
  <pc:docChgLst>
    <pc:chgData name="Toshio Suzuki" userId="1db01db6-043e-4250-94db-720058cbe426" providerId="ADAL" clId="{E8689501-5C07-4F60-9F27-202FF40DEA79}"/>
    <pc:docChg chg="undo custSel addSld delSld modSld modMainMaster">
      <pc:chgData name="Toshio Suzuki" userId="1db01db6-043e-4250-94db-720058cbe426" providerId="ADAL" clId="{E8689501-5C07-4F60-9F27-202FF40DEA79}" dt="2022-11-10T00:43:26.815" v="9306" actId="1036"/>
      <pc:docMkLst>
        <pc:docMk/>
      </pc:docMkLst>
      <pc:sldChg chg="modSp mod">
        <pc:chgData name="Toshio Suzuki" userId="1db01db6-043e-4250-94db-720058cbe426" providerId="ADAL" clId="{E8689501-5C07-4F60-9F27-202FF40DEA79}" dt="2022-11-02T01:15:36.503" v="66" actId="20577"/>
        <pc:sldMkLst>
          <pc:docMk/>
          <pc:sldMk cId="3195082180" sldId="384"/>
        </pc:sldMkLst>
      </pc:sldChg>
      <pc:sldChg chg="del">
        <pc:chgData name="Toshio Suzuki" userId="1db01db6-043e-4250-94db-720058cbe426" providerId="ADAL" clId="{E8689501-5C07-4F60-9F27-202FF40DEA79}" dt="2022-11-02T01:17:09.242" v="136" actId="2696"/>
        <pc:sldMkLst>
          <pc:docMk/>
          <pc:sldMk cId="36774625" sldId="385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2966061112" sldId="386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2195596471" sldId="387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2878531780" sldId="388"/>
        </pc:sldMkLst>
      </pc:sldChg>
      <pc:sldChg chg="addSp delSp modSp new mod">
        <pc:chgData name="Toshio Suzuki" userId="1db01db6-043e-4250-94db-720058cbe426" providerId="ADAL" clId="{E8689501-5C07-4F60-9F27-202FF40DEA79}" dt="2022-11-09T04:00:46.665" v="9110" actId="1035"/>
        <pc:sldMkLst>
          <pc:docMk/>
          <pc:sldMk cId="889821258" sldId="390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987716624" sldId="391"/>
        </pc:sldMkLst>
      </pc:sldChg>
      <pc:sldChg chg="addSp delSp modSp add mod">
        <pc:chgData name="Toshio Suzuki" userId="1db01db6-043e-4250-94db-720058cbe426" providerId="ADAL" clId="{E8689501-5C07-4F60-9F27-202FF40DEA79}" dt="2022-11-09T04:01:51.943" v="9130" actId="478"/>
        <pc:sldMkLst>
          <pc:docMk/>
          <pc:sldMk cId="3567858298" sldId="391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243422230" sldId="392"/>
        </pc:sldMkLst>
      </pc:sldChg>
      <pc:sldChg chg="addSp delSp modSp add mod">
        <pc:chgData name="Toshio Suzuki" userId="1db01db6-043e-4250-94db-720058cbe426" providerId="ADAL" clId="{E8689501-5C07-4F60-9F27-202FF40DEA79}" dt="2022-11-09T04:01:47.550" v="9128" actId="478"/>
        <pc:sldMkLst>
          <pc:docMk/>
          <pc:sldMk cId="3007896901" sldId="392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1089565111" sldId="393"/>
        </pc:sldMkLst>
      </pc:sldChg>
      <pc:sldChg chg="addSp delSp modSp add mod">
        <pc:chgData name="Toshio Suzuki" userId="1db01db6-043e-4250-94db-720058cbe426" providerId="ADAL" clId="{E8689501-5C07-4F60-9F27-202FF40DEA79}" dt="2022-11-09T04:01:42.385" v="9126" actId="478"/>
        <pc:sldMkLst>
          <pc:docMk/>
          <pc:sldMk cId="1740854726" sldId="393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1102202324" sldId="394"/>
        </pc:sldMkLst>
      </pc:sldChg>
      <pc:sldChg chg="addSp modSp add mod">
        <pc:chgData name="Toshio Suzuki" userId="1db01db6-043e-4250-94db-720058cbe426" providerId="ADAL" clId="{E8689501-5C07-4F60-9F27-202FF40DEA79}" dt="2022-11-09T04:01:36.851" v="9124" actId="14100"/>
        <pc:sldMkLst>
          <pc:docMk/>
          <pc:sldMk cId="3187644281" sldId="394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371876220" sldId="395"/>
        </pc:sldMkLst>
      </pc:sldChg>
      <pc:sldChg chg="addSp delSp modSp new mod">
        <pc:chgData name="Toshio Suzuki" userId="1db01db6-043e-4250-94db-720058cbe426" providerId="ADAL" clId="{E8689501-5C07-4F60-9F27-202FF40DEA79}" dt="2022-11-10T00:41:15.941" v="9223" actId="14100"/>
        <pc:sldMkLst>
          <pc:docMk/>
          <pc:sldMk cId="3937675138" sldId="395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2537926505" sldId="396"/>
        </pc:sldMkLst>
      </pc:sldChg>
      <pc:sldChg chg="addSp delSp modSp new mod">
        <pc:chgData name="Toshio Suzuki" userId="1db01db6-043e-4250-94db-720058cbe426" providerId="ADAL" clId="{E8689501-5C07-4F60-9F27-202FF40DEA79}" dt="2022-11-10T00:41:03.783" v="9221" actId="1076"/>
        <pc:sldMkLst>
          <pc:docMk/>
          <pc:sldMk cId="3945290253" sldId="396"/>
        </pc:sldMkLst>
      </pc:sldChg>
      <pc:sldChg chg="addSp delSp modSp new mod">
        <pc:chgData name="Toshio Suzuki" userId="1db01db6-043e-4250-94db-720058cbe426" providerId="ADAL" clId="{E8689501-5C07-4F60-9F27-202FF40DEA79}" dt="2022-11-10T00:41:33.170" v="9225" actId="14100"/>
        <pc:sldMkLst>
          <pc:docMk/>
          <pc:sldMk cId="2840830983" sldId="397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3359849300" sldId="397"/>
        </pc:sldMkLst>
      </pc:sldChg>
      <pc:sldChg chg="addSp delSp modSp new mod">
        <pc:chgData name="Toshio Suzuki" userId="1db01db6-043e-4250-94db-720058cbe426" providerId="ADAL" clId="{E8689501-5C07-4F60-9F27-202FF40DEA79}" dt="2022-11-10T00:42:21.112" v="9254" actId="1076"/>
        <pc:sldMkLst>
          <pc:docMk/>
          <pc:sldMk cId="2666728107" sldId="398"/>
        </pc:sldMkLst>
      </pc:sldChg>
      <pc:sldChg chg="del">
        <pc:chgData name="Toshio Suzuki" userId="1db01db6-043e-4250-94db-720058cbe426" providerId="ADAL" clId="{E8689501-5C07-4F60-9F27-202FF40DEA79}" dt="2022-11-02T01:16:03.920" v="67" actId="2696"/>
        <pc:sldMkLst>
          <pc:docMk/>
          <pc:sldMk cId="3008271082" sldId="398"/>
        </pc:sldMkLst>
      </pc:sldChg>
      <pc:sldChg chg="addSp delSp modSp new mod">
        <pc:chgData name="Toshio Suzuki" userId="1db01db6-043e-4250-94db-720058cbe426" providerId="ADAL" clId="{E8689501-5C07-4F60-9F27-202FF40DEA79}" dt="2022-11-10T00:43:26.815" v="9306" actId="1036"/>
        <pc:sldMkLst>
          <pc:docMk/>
          <pc:sldMk cId="228873498" sldId="399"/>
        </pc:sldMkLst>
      </pc:sldChg>
      <pc:sldMasterChg chg="modSp mod">
        <pc:chgData name="Toshio Suzuki" userId="1db01db6-043e-4250-94db-720058cbe426" providerId="ADAL" clId="{E8689501-5C07-4F60-9F27-202FF40DEA79}" dt="2022-11-09T03:59:31.266" v="9022" actId="1076"/>
        <pc:sldMasterMkLst>
          <pc:docMk/>
          <pc:sldMasterMk cId="2115545882" sldId="2147483648"/>
        </pc:sldMasterMkLst>
      </pc:sldMasterChg>
    </pc:docChg>
  </pc:docChgLst>
  <pc:docChgLst>
    <pc:chgData name="Toshio Suzuki" userId="1db01db6-043e-4250-94db-720058cbe426" providerId="ADAL" clId="{665D23BF-E5D7-4FB3-870F-5FC0EC10392A}"/>
    <pc:docChg chg="custSel modSld sldOrd">
      <pc:chgData name="Toshio Suzuki" userId="1db01db6-043e-4250-94db-720058cbe426" providerId="ADAL" clId="{665D23BF-E5D7-4FB3-870F-5FC0EC10392A}" dt="2022-05-10T06:04:57.759" v="331" actId="20577"/>
      <pc:docMkLst>
        <pc:docMk/>
      </pc:docMkLst>
      <pc:sldChg chg="modSp mod">
        <pc:chgData name="Toshio Suzuki" userId="1db01db6-043e-4250-94db-720058cbe426" providerId="ADAL" clId="{665D23BF-E5D7-4FB3-870F-5FC0EC10392A}" dt="2022-04-19T02:36:00.528" v="108" actId="20577"/>
        <pc:sldMkLst>
          <pc:docMk/>
          <pc:sldMk cId="3281125813" sldId="257"/>
        </pc:sldMkLst>
      </pc:sldChg>
      <pc:sldChg chg="modSp mod">
        <pc:chgData name="Toshio Suzuki" userId="1db01db6-043e-4250-94db-720058cbe426" providerId="ADAL" clId="{665D23BF-E5D7-4FB3-870F-5FC0EC10392A}" dt="2022-04-19T02:37:27.645" v="204" actId="6549"/>
        <pc:sldMkLst>
          <pc:docMk/>
          <pc:sldMk cId="791499073" sldId="267"/>
        </pc:sldMkLst>
      </pc:sldChg>
      <pc:sldChg chg="mod modShow">
        <pc:chgData name="Toshio Suzuki" userId="1db01db6-043e-4250-94db-720058cbe426" providerId="ADAL" clId="{665D23BF-E5D7-4FB3-870F-5FC0EC10392A}" dt="2022-04-24T12:07:32.143" v="205" actId="729"/>
        <pc:sldMkLst>
          <pc:docMk/>
          <pc:sldMk cId="1133267198" sldId="275"/>
        </pc:sldMkLst>
      </pc:sldChg>
      <pc:sldChg chg="modSp mod">
        <pc:chgData name="Toshio Suzuki" userId="1db01db6-043e-4250-94db-720058cbe426" providerId="ADAL" clId="{665D23BF-E5D7-4FB3-870F-5FC0EC10392A}" dt="2022-05-08T20:21:48.721" v="281" actId="20577"/>
        <pc:sldMkLst>
          <pc:docMk/>
          <pc:sldMk cId="1762843368" sldId="359"/>
        </pc:sldMkLst>
      </pc:sldChg>
      <pc:sldChg chg="ord">
        <pc:chgData name="Toshio Suzuki" userId="1db01db6-043e-4250-94db-720058cbe426" providerId="ADAL" clId="{665D23BF-E5D7-4FB3-870F-5FC0EC10392A}" dt="2022-04-19T02:36:22.931" v="110"/>
        <pc:sldMkLst>
          <pc:docMk/>
          <pc:sldMk cId="717407599" sldId="374"/>
        </pc:sldMkLst>
      </pc:sldChg>
      <pc:sldChg chg="ord">
        <pc:chgData name="Toshio Suzuki" userId="1db01db6-043e-4250-94db-720058cbe426" providerId="ADAL" clId="{665D23BF-E5D7-4FB3-870F-5FC0EC10392A}" dt="2022-04-19T02:36:28.911" v="112"/>
        <pc:sldMkLst>
          <pc:docMk/>
          <pc:sldMk cId="1780402407" sldId="376"/>
        </pc:sldMkLst>
      </pc:sldChg>
      <pc:sldChg chg="modSp mod">
        <pc:chgData name="Toshio Suzuki" userId="1db01db6-043e-4250-94db-720058cbe426" providerId="ADAL" clId="{665D23BF-E5D7-4FB3-870F-5FC0EC10392A}" dt="2022-04-25T00:49:36.642" v="206" actId="13926"/>
        <pc:sldMkLst>
          <pc:docMk/>
          <pc:sldMk cId="1098950820" sldId="380"/>
        </pc:sldMkLst>
      </pc:sldChg>
      <pc:sldChg chg="modSp mod">
        <pc:chgData name="Toshio Suzuki" userId="1db01db6-043e-4250-94db-720058cbe426" providerId="ADAL" clId="{665D23BF-E5D7-4FB3-870F-5FC0EC10392A}" dt="2022-05-10T06:04:57.759" v="331" actId="20577"/>
        <pc:sldMkLst>
          <pc:docMk/>
          <pc:sldMk cId="2358056300" sldId="383"/>
        </pc:sldMkLst>
      </pc:sldChg>
    </pc:docChg>
  </pc:docChgLst>
  <pc:docChgLst>
    <pc:chgData name="Toshio Suzuki" userId="1db01db6-043e-4250-94db-720058cbe426" providerId="ADAL" clId="{25222BEF-FDD0-4A49-AEEE-1B19BCD5BEFC}"/>
    <pc:docChg chg="undo custSel addSld delSld modSld sldOrd">
      <pc:chgData name="Toshio Suzuki" userId="1db01db6-043e-4250-94db-720058cbe426" providerId="ADAL" clId="{25222BEF-FDD0-4A49-AEEE-1B19BCD5BEFC}" dt="2024-05-16T07:30:52.002" v="1493" actId="2696"/>
      <pc:docMkLst>
        <pc:docMk/>
      </pc:docMkLst>
      <pc:sldChg chg="addSp modSp mod">
        <pc:chgData name="Toshio Suzuki" userId="1db01db6-043e-4250-94db-720058cbe426" providerId="ADAL" clId="{25222BEF-FDD0-4A49-AEEE-1B19BCD5BEFC}" dt="2024-05-15T22:35:27.171" v="1478" actId="1076"/>
        <pc:sldMkLst>
          <pc:docMk/>
          <pc:sldMk cId="1981869927" sldId="421"/>
        </pc:sldMkLst>
      </pc:sldChg>
      <pc:sldChg chg="addSp delSp modSp new mod ord">
        <pc:chgData name="Toshio Suzuki" userId="1db01db6-043e-4250-94db-720058cbe426" providerId="ADAL" clId="{25222BEF-FDD0-4A49-AEEE-1B19BCD5BEFC}" dt="2024-05-15T22:35:43.168" v="1483"/>
        <pc:sldMkLst>
          <pc:docMk/>
          <pc:sldMk cId="4170055446" sldId="422"/>
        </pc:sldMkLst>
      </pc:sldChg>
      <pc:sldChg chg="addSp delSp modSp new mod ord">
        <pc:chgData name="Toshio Suzuki" userId="1db01db6-043e-4250-94db-720058cbe426" providerId="ADAL" clId="{25222BEF-FDD0-4A49-AEEE-1B19BCD5BEFC}" dt="2024-05-15T22:35:57.671" v="1487"/>
        <pc:sldMkLst>
          <pc:docMk/>
          <pc:sldMk cId="1117955257" sldId="423"/>
        </pc:sldMkLst>
      </pc:sldChg>
      <pc:sldChg chg="addSp delSp modSp new mod">
        <pc:chgData name="Toshio Suzuki" userId="1db01db6-043e-4250-94db-720058cbe426" providerId="ADAL" clId="{25222BEF-FDD0-4A49-AEEE-1B19BCD5BEFC}" dt="2024-05-15T22:35:49.956" v="1485"/>
        <pc:sldMkLst>
          <pc:docMk/>
          <pc:sldMk cId="1380789944" sldId="424"/>
        </pc:sldMkLst>
      </pc:sldChg>
      <pc:sldChg chg="addSp delSp modSp new mod">
        <pc:chgData name="Toshio Suzuki" userId="1db01db6-043e-4250-94db-720058cbe426" providerId="ADAL" clId="{25222BEF-FDD0-4A49-AEEE-1B19BCD5BEFC}" dt="2024-05-15T22:36:06.398" v="1489"/>
        <pc:sldMkLst>
          <pc:docMk/>
          <pc:sldMk cId="3506785324" sldId="425"/>
        </pc:sldMkLst>
      </pc:sldChg>
      <pc:sldChg chg="addSp delSp modSp new mod">
        <pc:chgData name="Toshio Suzuki" userId="1db01db6-043e-4250-94db-720058cbe426" providerId="ADAL" clId="{25222BEF-FDD0-4A49-AEEE-1B19BCD5BEFC}" dt="2024-05-15T22:35:37.100" v="1481" actId="1076"/>
        <pc:sldMkLst>
          <pc:docMk/>
          <pc:sldMk cId="1920422377" sldId="426"/>
        </pc:sldMkLst>
      </pc:sldChg>
      <pc:sldChg chg="addSp delSp new del mod">
        <pc:chgData name="Toshio Suzuki" userId="1db01db6-043e-4250-94db-720058cbe426" providerId="ADAL" clId="{25222BEF-FDD0-4A49-AEEE-1B19BCD5BEFC}" dt="2024-05-16T07:30:52.002" v="1493" actId="2696"/>
        <pc:sldMkLst>
          <pc:docMk/>
          <pc:sldMk cId="2336069774" sldId="427"/>
        </pc:sldMkLst>
      </pc:sldChg>
    </pc:docChg>
  </pc:docChgLst>
  <pc:docChgLst>
    <pc:chgData name="Toshio Suzuki" userId="1db01db6-043e-4250-94db-720058cbe426" providerId="ADAL" clId="{48E36FF2-0468-4D43-BD68-3D5CD77322C7}"/>
    <pc:docChg chg="modSld">
      <pc:chgData name="Toshio Suzuki" userId="1db01db6-043e-4250-94db-720058cbe426" providerId="ADAL" clId="{48E36FF2-0468-4D43-BD68-3D5CD77322C7}" dt="2024-05-03T23:14:50.475" v="0" actId="14100"/>
      <pc:docMkLst>
        <pc:docMk/>
      </pc:docMkLst>
      <pc:sldChg chg="modSp mod">
        <pc:chgData name="Toshio Suzuki" userId="1db01db6-043e-4250-94db-720058cbe426" providerId="ADAL" clId="{48E36FF2-0468-4D43-BD68-3D5CD77322C7}" dt="2024-05-03T23:14:50.475" v="0" actId="14100"/>
        <pc:sldMkLst>
          <pc:docMk/>
          <pc:sldMk cId="1834315400" sldId="409"/>
        </pc:sldMkLst>
      </pc:sldChg>
    </pc:docChg>
  </pc:docChgLst>
  <pc:docChgLst>
    <pc:chgData name="Toshio Suzuki" userId="1db01db6-043e-4250-94db-720058cbe426" providerId="ADAL" clId="{A0D3AB8C-BA01-4CE9-9CC3-C3833581C6ED}"/>
    <pc:docChg chg="custSel addSld delSld modSld">
      <pc:chgData name="Toshio Suzuki" userId="1db01db6-043e-4250-94db-720058cbe426" providerId="ADAL" clId="{A0D3AB8C-BA01-4CE9-9CC3-C3833581C6ED}" dt="2025-02-03T00:59:40.129" v="242" actId="2696"/>
      <pc:docMkLst>
        <pc:docMk/>
      </pc:docMkLst>
      <pc:sldChg chg="delSp modSp mod">
        <pc:chgData name="Toshio Suzuki" userId="1db01db6-043e-4250-94db-720058cbe426" providerId="ADAL" clId="{A0D3AB8C-BA01-4CE9-9CC3-C3833581C6ED}" dt="2025-02-02T22:27:30.272" v="13" actId="1037"/>
        <pc:sldMkLst>
          <pc:docMk/>
          <pc:sldMk cId="2691837758" sldId="428"/>
        </pc:sldMkLst>
        <pc:spChg chg="del">
          <ac:chgData name="Toshio Suzuki" userId="1db01db6-043e-4250-94db-720058cbe426" providerId="ADAL" clId="{A0D3AB8C-BA01-4CE9-9CC3-C3833581C6ED}" dt="2025-02-02T22:27:12.815" v="0" actId="478"/>
          <ac:spMkLst>
            <pc:docMk/>
            <pc:sldMk cId="2691837758" sldId="428"/>
            <ac:spMk id="2" creationId="{F8AA4891-E279-3306-9B14-4DF24DE0116E}"/>
          </ac:spMkLst>
        </pc:spChg>
        <pc:spChg chg="del">
          <ac:chgData name="Toshio Suzuki" userId="1db01db6-043e-4250-94db-720058cbe426" providerId="ADAL" clId="{A0D3AB8C-BA01-4CE9-9CC3-C3833581C6ED}" dt="2025-02-02T22:27:12.815" v="0" actId="478"/>
          <ac:spMkLst>
            <pc:docMk/>
            <pc:sldMk cId="2691837758" sldId="428"/>
            <ac:spMk id="3" creationId="{1D4316E1-3AAF-9CB3-416F-C27656B3BED8}"/>
          </ac:spMkLst>
        </pc:spChg>
        <pc:picChg chg="mod">
          <ac:chgData name="Toshio Suzuki" userId="1db01db6-043e-4250-94db-720058cbe426" providerId="ADAL" clId="{A0D3AB8C-BA01-4CE9-9CC3-C3833581C6ED}" dt="2025-02-02T22:27:30.272" v="13" actId="1037"/>
          <ac:picMkLst>
            <pc:docMk/>
            <pc:sldMk cId="2691837758" sldId="428"/>
            <ac:picMk id="5" creationId="{F3916F03-5CEA-34FC-7B04-3D206FF05257}"/>
          </ac:picMkLst>
        </pc:picChg>
        <pc:picChg chg="del">
          <ac:chgData name="Toshio Suzuki" userId="1db01db6-043e-4250-94db-720058cbe426" providerId="ADAL" clId="{A0D3AB8C-BA01-4CE9-9CC3-C3833581C6ED}" dt="2025-02-02T22:27:12.815" v="0" actId="478"/>
          <ac:picMkLst>
            <pc:docMk/>
            <pc:sldMk cId="2691837758" sldId="428"/>
            <ac:picMk id="6" creationId="{8A1C2F7D-7813-D78C-F88E-B25FC7284037}"/>
          </ac:picMkLst>
        </pc:picChg>
      </pc:sldChg>
      <pc:sldChg chg="delSp modSp mod">
        <pc:chgData name="Toshio Suzuki" userId="1db01db6-043e-4250-94db-720058cbe426" providerId="ADAL" clId="{A0D3AB8C-BA01-4CE9-9CC3-C3833581C6ED}" dt="2025-02-02T22:31:27.865" v="117" actId="1037"/>
        <pc:sldMkLst>
          <pc:docMk/>
          <pc:sldMk cId="4186490659" sldId="433"/>
        </pc:sldMkLst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3" creationId="{DDA239BD-CA1C-4DA6-1A43-D0BC8BBA042E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8" creationId="{CD4292D8-59C9-4AD2-45A2-A0A673C05A67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19" creationId="{BB71E981-EF93-C1EB-0DDC-C512F803D170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20" creationId="{6EC37976-1256-476A-D4A3-BEFCA33130A7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21" creationId="{9E91BD3E-5D9E-F05A-5900-80B6918054B4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23" creationId="{6D720C25-5A70-6464-8194-FCC6D7758A1F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65" creationId="{C395E169-1802-D732-6070-AF5D866B7AE1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66" creationId="{4FB8BA03-42E0-F71C-C330-F663D9283437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68" creationId="{F2A5E52B-2990-0662-9EE4-E7A4DB8C857D}"/>
          </ac:spMkLst>
        </pc:spChg>
        <pc:spChg chg="del">
          <ac:chgData name="Toshio Suzuki" userId="1db01db6-043e-4250-94db-720058cbe426" providerId="ADAL" clId="{A0D3AB8C-BA01-4CE9-9CC3-C3833581C6ED}" dt="2025-02-02T22:27:44.218" v="14" actId="478"/>
          <ac:spMkLst>
            <pc:docMk/>
            <pc:sldMk cId="4186490659" sldId="433"/>
            <ac:spMk id="81" creationId="{9548079C-0E10-4B52-4BE5-6119CC7E6034}"/>
          </ac:spMkLst>
        </pc:spChg>
        <pc:picChg chg="mod">
          <ac:chgData name="Toshio Suzuki" userId="1db01db6-043e-4250-94db-720058cbe426" providerId="ADAL" clId="{A0D3AB8C-BA01-4CE9-9CC3-C3833581C6ED}" dt="2025-02-02T22:31:27.865" v="117" actId="1037"/>
          <ac:picMkLst>
            <pc:docMk/>
            <pc:sldMk cId="4186490659" sldId="433"/>
            <ac:picMk id="4" creationId="{F84BBDA5-CD97-380F-5998-2DFF628DD8BF}"/>
          </ac:picMkLst>
        </pc:picChg>
      </pc:sldChg>
      <pc:sldChg chg="delSp modSp mod">
        <pc:chgData name="Toshio Suzuki" userId="1db01db6-043e-4250-94db-720058cbe426" providerId="ADAL" clId="{A0D3AB8C-BA01-4CE9-9CC3-C3833581C6ED}" dt="2025-02-02T22:31:06.600" v="87" actId="1037"/>
        <pc:sldMkLst>
          <pc:docMk/>
          <pc:sldMk cId="1147984111" sldId="434"/>
        </pc:sldMkLst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9" creationId="{313D855E-7A71-D19C-6F08-4B4BE45775C6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12" creationId="{43B162FC-E624-26EC-EF5F-CA00EA09B124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15" creationId="{EC13EE1D-D9BB-0171-C3DB-86EE7D9CBEC8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16" creationId="{C2292ACB-8212-AEBB-7C31-048481E9BABA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26" creationId="{DCC71ECB-D678-A96D-16DA-FFE4BD93F60F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27" creationId="{E0B4FBFA-C1A7-23D4-4AC6-C364B054FDCF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29" creationId="{13234780-9742-A62F-CA95-D36138F921DB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44" creationId="{F09949F9-D9FE-16E3-1E9F-44A4713A9AAE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55" creationId="{7A45F3AF-ECE3-B738-EAA8-1E1A12A7FAB2}"/>
          </ac:spMkLst>
        </pc:spChg>
        <pc:spChg chg="del">
          <ac:chgData name="Toshio Suzuki" userId="1db01db6-043e-4250-94db-720058cbe426" providerId="ADAL" clId="{A0D3AB8C-BA01-4CE9-9CC3-C3833581C6ED}" dt="2025-02-02T22:28:02.190" v="15" actId="478"/>
          <ac:spMkLst>
            <pc:docMk/>
            <pc:sldMk cId="1147984111" sldId="434"/>
            <ac:spMk id="67" creationId="{9E9EC000-7E8F-6F42-259F-1E7D9160DCE5}"/>
          </ac:spMkLst>
        </pc:spChg>
        <pc:picChg chg="mod">
          <ac:chgData name="Toshio Suzuki" userId="1db01db6-043e-4250-94db-720058cbe426" providerId="ADAL" clId="{A0D3AB8C-BA01-4CE9-9CC3-C3833581C6ED}" dt="2025-02-02T22:31:06.600" v="87" actId="1037"/>
          <ac:picMkLst>
            <pc:docMk/>
            <pc:sldMk cId="1147984111" sldId="434"/>
            <ac:picMk id="19" creationId="{6C73463F-4A73-A0EA-1DF8-5CE519F70779}"/>
          </ac:picMkLst>
        </pc:picChg>
      </pc:sldChg>
      <pc:sldChg chg="addSp delSp modSp mod">
        <pc:chgData name="Toshio Suzuki" userId="1db01db6-043e-4250-94db-720058cbe426" providerId="ADAL" clId="{A0D3AB8C-BA01-4CE9-9CC3-C3833581C6ED}" dt="2025-02-02T22:30:29.853" v="47" actId="1037"/>
        <pc:sldMkLst>
          <pc:docMk/>
          <pc:sldMk cId="1480889517" sldId="436"/>
        </pc:sldMkLst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5" creationId="{150A02B1-F2E6-00FB-53FE-73B5B713086E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7" creationId="{C0367518-5757-E934-9F79-28516BDAF004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10" creationId="{E2A40D7C-07CF-45D3-B4DD-25C3FA7A45CD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28" creationId="{CC243BE9-6B0F-5355-20C3-09AE8FDED7D5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31" creationId="{1F9CFD9E-E790-9ECE-5502-B341A674B86E}"/>
          </ac:spMkLst>
        </pc:spChg>
        <pc:spChg chg="del">
          <ac:chgData name="Toshio Suzuki" userId="1db01db6-043e-4250-94db-720058cbe426" providerId="ADAL" clId="{A0D3AB8C-BA01-4CE9-9CC3-C3833581C6ED}" dt="2025-02-02T22:28:48.412" v="18" actId="478"/>
          <ac:spMkLst>
            <pc:docMk/>
            <pc:sldMk cId="1480889517" sldId="436"/>
            <ac:spMk id="32" creationId="{B7D133E0-EF5E-C2CE-61CC-BD88BCC97621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42" creationId="{E9B0F6EA-2A64-5FEE-436F-682DF7F5DBD4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58" creationId="{3DFAEDE8-49F8-3F11-A6EB-E0E819994C62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60" creationId="{D0FE4C7F-F364-9E9D-5DF2-475572855137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66" creationId="{D4D56AC1-A775-F8D4-6731-A2C61E847ABD}"/>
          </ac:spMkLst>
        </pc:spChg>
        <pc:spChg chg="del">
          <ac:chgData name="Toshio Suzuki" userId="1db01db6-043e-4250-94db-720058cbe426" providerId="ADAL" clId="{A0D3AB8C-BA01-4CE9-9CC3-C3833581C6ED}" dt="2025-02-02T22:28:45.578" v="17" actId="478"/>
          <ac:spMkLst>
            <pc:docMk/>
            <pc:sldMk cId="1480889517" sldId="436"/>
            <ac:spMk id="73" creationId="{56330678-7B80-8C8F-48A2-28E7290F7E32}"/>
          </ac:spMkLst>
        </pc:spChg>
        <pc:picChg chg="mod">
          <ac:chgData name="Toshio Suzuki" userId="1db01db6-043e-4250-94db-720058cbe426" providerId="ADAL" clId="{A0D3AB8C-BA01-4CE9-9CC3-C3833581C6ED}" dt="2025-02-02T22:30:29.853" v="47" actId="1037"/>
          <ac:picMkLst>
            <pc:docMk/>
            <pc:sldMk cId="1480889517" sldId="436"/>
            <ac:picMk id="33" creationId="{A47E84B0-27EC-C181-63B4-F5F5FAB36430}"/>
          </ac:picMkLst>
        </pc:picChg>
      </pc:sldChg>
      <pc:sldChg chg="delSp modSp mod">
        <pc:chgData name="Toshio Suzuki" userId="1db01db6-043e-4250-94db-720058cbe426" providerId="ADAL" clId="{A0D3AB8C-BA01-4CE9-9CC3-C3833581C6ED}" dt="2025-02-02T22:28:18.506" v="16" actId="478"/>
        <pc:sldMkLst>
          <pc:docMk/>
          <pc:sldMk cId="1915416091" sldId="438"/>
        </pc:sldMkLst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2" creationId="{3FCF46C5-7CD1-1C70-F857-54B590C05ED5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19" creationId="{ADF640E7-70D7-3C79-E9DC-8AFDFA334DEB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20" creationId="{69AC9283-4407-D61A-34D2-8EB9052C8577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34" creationId="{DCAB48E1-BAA0-90C1-5515-5AC6CFD25C68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35" creationId="{9930C8BF-922B-F547-3E35-B4309444762E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90" creationId="{BDAF578F-FCC9-F25C-0EE8-24127D39325D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120" creationId="{5F236DBA-9960-4637-3331-EBDDC302B3B2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163" creationId="{AF4CC695-9C53-7124-75FC-9441FEEBD736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180" creationId="{7D1E5E4F-D221-C9B1-A5C6-8B6E630638A5}"/>
          </ac:spMkLst>
        </pc:spChg>
        <pc:spChg chg="del">
          <ac:chgData name="Toshio Suzuki" userId="1db01db6-043e-4250-94db-720058cbe426" providerId="ADAL" clId="{A0D3AB8C-BA01-4CE9-9CC3-C3833581C6ED}" dt="2025-02-02T22:28:18.506" v="16" actId="478"/>
          <ac:spMkLst>
            <pc:docMk/>
            <pc:sldMk cId="1915416091" sldId="438"/>
            <ac:spMk id="187" creationId="{2DB1ECBE-ECC1-B0FB-DB44-B9131C371D36}"/>
          </ac:spMkLst>
        </pc:spChg>
      </pc:sldChg>
      <pc:sldChg chg="addSp delSp modSp new mod">
        <pc:chgData name="Toshio Suzuki" userId="1db01db6-043e-4250-94db-720058cbe426" providerId="ADAL" clId="{A0D3AB8C-BA01-4CE9-9CC3-C3833581C6ED}" dt="2025-02-02T22:33:53.838" v="229" actId="14100"/>
        <pc:sldMkLst>
          <pc:docMk/>
          <pc:sldMk cId="1403067340" sldId="439"/>
        </pc:sldMkLst>
        <pc:spChg chg="del">
          <ac:chgData name="Toshio Suzuki" userId="1db01db6-043e-4250-94db-720058cbe426" providerId="ADAL" clId="{A0D3AB8C-BA01-4CE9-9CC3-C3833581C6ED}" dt="2025-02-02T22:31:57.153" v="119" actId="478"/>
          <ac:spMkLst>
            <pc:docMk/>
            <pc:sldMk cId="1403067340" sldId="439"/>
            <ac:spMk id="2" creationId="{89508F08-9C6F-8BA8-3A7A-EA135DF47776}"/>
          </ac:spMkLst>
        </pc:spChg>
        <pc:spChg chg="del">
          <ac:chgData name="Toshio Suzuki" userId="1db01db6-043e-4250-94db-720058cbe426" providerId="ADAL" clId="{A0D3AB8C-BA01-4CE9-9CC3-C3833581C6ED}" dt="2025-02-02T22:31:57.153" v="119" actId="478"/>
          <ac:spMkLst>
            <pc:docMk/>
            <pc:sldMk cId="1403067340" sldId="439"/>
            <ac:spMk id="3" creationId="{1A0B91FD-6C73-D150-3FE5-E5556DD44402}"/>
          </ac:spMkLst>
        </pc:spChg>
        <pc:picChg chg="add mod">
          <ac:chgData name="Toshio Suzuki" userId="1db01db6-043e-4250-94db-720058cbe426" providerId="ADAL" clId="{A0D3AB8C-BA01-4CE9-9CC3-C3833581C6ED}" dt="2025-02-02T22:33:53.838" v="229" actId="14100"/>
          <ac:picMkLst>
            <pc:docMk/>
            <pc:sldMk cId="1403067340" sldId="439"/>
            <ac:picMk id="4" creationId="{FEB435CD-C67E-7A2D-5D7D-39937ABD9B29}"/>
          </ac:picMkLst>
        </pc:picChg>
        <pc:picChg chg="add mod">
          <ac:chgData name="Toshio Suzuki" userId="1db01db6-043e-4250-94db-720058cbe426" providerId="ADAL" clId="{A0D3AB8C-BA01-4CE9-9CC3-C3833581C6ED}" dt="2025-02-02T22:33:53.838" v="229" actId="14100"/>
          <ac:picMkLst>
            <pc:docMk/>
            <pc:sldMk cId="1403067340" sldId="439"/>
            <ac:picMk id="5" creationId="{1C2CCA61-0B93-BE9E-0BA5-1FBBF6B9E659}"/>
          </ac:picMkLst>
        </pc:picChg>
        <pc:picChg chg="add mod">
          <ac:chgData name="Toshio Suzuki" userId="1db01db6-043e-4250-94db-720058cbe426" providerId="ADAL" clId="{A0D3AB8C-BA01-4CE9-9CC3-C3833581C6ED}" dt="2025-02-02T22:33:53.838" v="229" actId="14100"/>
          <ac:picMkLst>
            <pc:docMk/>
            <pc:sldMk cId="1403067340" sldId="439"/>
            <ac:picMk id="6" creationId="{EF41DF8F-4A88-5EBC-4F38-89463088D1A2}"/>
          </ac:picMkLst>
        </pc:picChg>
        <pc:picChg chg="add mod">
          <ac:chgData name="Toshio Suzuki" userId="1db01db6-043e-4250-94db-720058cbe426" providerId="ADAL" clId="{A0D3AB8C-BA01-4CE9-9CC3-C3833581C6ED}" dt="2025-02-02T22:33:53.838" v="229" actId="14100"/>
          <ac:picMkLst>
            <pc:docMk/>
            <pc:sldMk cId="1403067340" sldId="439"/>
            <ac:picMk id="7" creationId="{238F5D07-2C06-27CA-BD7E-110F3F369432}"/>
          </ac:picMkLst>
        </pc:picChg>
      </pc:sldChg>
      <pc:sldChg chg="modSp add del mod">
        <pc:chgData name="Toshio Suzuki" userId="1db01db6-043e-4250-94db-720058cbe426" providerId="ADAL" clId="{A0D3AB8C-BA01-4CE9-9CC3-C3833581C6ED}" dt="2025-02-03T00:59:40.129" v="242" actId="2696"/>
        <pc:sldMkLst>
          <pc:docMk/>
          <pc:sldMk cId="3278866034" sldId="440"/>
        </pc:sldMkLst>
        <pc:picChg chg="mod">
          <ac:chgData name="Toshio Suzuki" userId="1db01db6-043e-4250-94db-720058cbe426" providerId="ADAL" clId="{A0D3AB8C-BA01-4CE9-9CC3-C3833581C6ED}" dt="2025-02-03T00:59:03.543" v="240" actId="1076"/>
          <ac:picMkLst>
            <pc:docMk/>
            <pc:sldMk cId="3278866034" sldId="440"/>
            <ac:picMk id="5" creationId="{1C2CCA61-0B93-BE9E-0BA5-1FBBF6B9E659}"/>
          </ac:picMkLst>
        </pc:picChg>
        <pc:picChg chg="mod">
          <ac:chgData name="Toshio Suzuki" userId="1db01db6-043e-4250-94db-720058cbe426" providerId="ADAL" clId="{A0D3AB8C-BA01-4CE9-9CC3-C3833581C6ED}" dt="2025-02-03T00:59:03.543" v="240" actId="1076"/>
          <ac:picMkLst>
            <pc:docMk/>
            <pc:sldMk cId="3278866034" sldId="440"/>
            <ac:picMk id="6" creationId="{EF41DF8F-4A88-5EBC-4F38-89463088D1A2}"/>
          </ac:picMkLst>
        </pc:picChg>
        <pc:picChg chg="mod">
          <ac:chgData name="Toshio Suzuki" userId="1db01db6-043e-4250-94db-720058cbe426" providerId="ADAL" clId="{A0D3AB8C-BA01-4CE9-9CC3-C3833581C6ED}" dt="2025-02-03T00:59:06.923" v="241" actId="1076"/>
          <ac:picMkLst>
            <pc:docMk/>
            <pc:sldMk cId="3278866034" sldId="440"/>
            <ac:picMk id="7" creationId="{238F5D07-2C06-27CA-BD7E-110F3F369432}"/>
          </ac:picMkLst>
        </pc:picChg>
      </pc:sldChg>
    </pc:docChg>
  </pc:docChgLst>
  <pc:docChgLst>
    <pc:chgData name="Keiko Sano" userId="S::keiko.sano@dig2next.com::446af87b-c919-431b-98cf-204f6178a924" providerId="AD" clId="Web-{ED55FBA6-FDE3-4896-B2BA-39A47335C814}"/>
    <pc:docChg chg="modSld">
      <pc:chgData name="Keiko Sano" userId="S::keiko.sano@dig2next.com::446af87b-c919-431b-98cf-204f6178a924" providerId="AD" clId="Web-{ED55FBA6-FDE3-4896-B2BA-39A47335C814}" dt="2024-05-14T05:40:03.476" v="1" actId="1076"/>
      <pc:docMkLst>
        <pc:docMk/>
      </pc:docMkLst>
      <pc:sldChg chg="modSp">
        <pc:chgData name="Keiko Sano" userId="S::keiko.sano@dig2next.com::446af87b-c919-431b-98cf-204f6178a924" providerId="AD" clId="Web-{ED55FBA6-FDE3-4896-B2BA-39A47335C814}" dt="2024-05-14T05:40:03.476" v="1" actId="1076"/>
        <pc:sldMkLst>
          <pc:docMk/>
          <pc:sldMk cId="2976382810" sldId="411"/>
        </pc:sldMkLst>
      </pc:sldChg>
    </pc:docChg>
  </pc:docChgLst>
  <pc:docChgLst>
    <pc:chgData name="Toshio Suzuki" userId="1db01db6-043e-4250-94db-720058cbe426" providerId="ADAL" clId="{5551A363-47CD-4256-8B61-ED0A88DB6A01}"/>
    <pc:docChg chg="undo custSel addSld delSld modSld sldOrd modMainMaster">
      <pc:chgData name="Toshio Suzuki" userId="1db01db6-043e-4250-94db-720058cbe426" providerId="ADAL" clId="{5551A363-47CD-4256-8B61-ED0A88DB6A01}" dt="2022-06-12T14:43:11.133" v="6429" actId="20577"/>
      <pc:docMkLst>
        <pc:docMk/>
      </pc:docMkLst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281125813" sldId="257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031797270" sldId="258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150849749" sldId="259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289152800" sldId="260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432593404" sldId="261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24841382" sldId="262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124920256" sldId="265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336050007" sldId="266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791499073" sldId="267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9139590" sldId="270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501561963" sldId="271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08399251" sldId="272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4072851931" sldId="274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133267198" sldId="275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205076345" sldId="276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730818396" sldId="277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860644352" sldId="355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4285671911" sldId="358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762843368" sldId="359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521727199" sldId="364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195474089" sldId="367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518131371" sldId="368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275682260" sldId="369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693662454" sldId="372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707050470" sldId="373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717407599" sldId="374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428676857" sldId="375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780402407" sldId="376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2597121638" sldId="377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3018583937" sldId="379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098950820" sldId="380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820691502" sldId="381"/>
        </pc:sldMkLst>
      </pc:sldChg>
      <pc:sldChg chg="del">
        <pc:chgData name="Toshio Suzuki" userId="1db01db6-043e-4250-94db-720058cbe426" providerId="ADAL" clId="{5551A363-47CD-4256-8B61-ED0A88DB6A01}" dt="2022-06-12T05:17:34.413" v="0" actId="2696"/>
        <pc:sldMkLst>
          <pc:docMk/>
          <pc:sldMk cId="1835590928" sldId="382"/>
        </pc:sldMkLst>
      </pc:sldChg>
      <pc:sldChg chg="del">
        <pc:chgData name="Toshio Suzuki" userId="1db01db6-043e-4250-94db-720058cbe426" providerId="ADAL" clId="{5551A363-47CD-4256-8B61-ED0A88DB6A01}" dt="2022-06-12T05:17:48.180" v="5" actId="2696"/>
        <pc:sldMkLst>
          <pc:docMk/>
          <pc:sldMk cId="2358056300" sldId="383"/>
        </pc:sldMkLst>
      </pc:sldChg>
      <pc:sldChg chg="addSp modSp new mod ord modClrScheme chgLayout">
        <pc:chgData name="Toshio Suzuki" userId="1db01db6-043e-4250-94db-720058cbe426" providerId="ADAL" clId="{5551A363-47CD-4256-8B61-ED0A88DB6A01}" dt="2022-06-12T06:52:38.373" v="3562" actId="404"/>
        <pc:sldMkLst>
          <pc:docMk/>
          <pc:sldMk cId="3195082180" sldId="384"/>
        </pc:sldMkLst>
      </pc:sldChg>
      <pc:sldChg chg="addSp delSp modSp new mod">
        <pc:chgData name="Toshio Suzuki" userId="1db01db6-043e-4250-94db-720058cbe426" providerId="ADAL" clId="{5551A363-47CD-4256-8B61-ED0A88DB6A01}" dt="2022-06-12T14:43:11.133" v="6429" actId="20577"/>
        <pc:sldMkLst>
          <pc:docMk/>
          <pc:sldMk cId="36774625" sldId="385"/>
        </pc:sldMkLst>
      </pc:sldChg>
      <pc:sldChg chg="addSp delSp modSp new mod">
        <pc:chgData name="Toshio Suzuki" userId="1db01db6-043e-4250-94db-720058cbe426" providerId="ADAL" clId="{5551A363-47CD-4256-8B61-ED0A88DB6A01}" dt="2022-06-12T06:58:07.368" v="3807" actId="1076"/>
        <pc:sldMkLst>
          <pc:docMk/>
          <pc:sldMk cId="2966061112" sldId="386"/>
        </pc:sldMkLst>
      </pc:sldChg>
      <pc:sldChg chg="addSp delSp modSp new mod">
        <pc:chgData name="Toshio Suzuki" userId="1db01db6-043e-4250-94db-720058cbe426" providerId="ADAL" clId="{5551A363-47CD-4256-8B61-ED0A88DB6A01}" dt="2022-06-12T07:14:57.927" v="4969" actId="1076"/>
        <pc:sldMkLst>
          <pc:docMk/>
          <pc:sldMk cId="2195596471" sldId="387"/>
        </pc:sldMkLst>
      </pc:sldChg>
      <pc:sldChg chg="addSp delSp modSp add mod">
        <pc:chgData name="Toshio Suzuki" userId="1db01db6-043e-4250-94db-720058cbe426" providerId="ADAL" clId="{5551A363-47CD-4256-8B61-ED0A88DB6A01}" dt="2022-06-12T07:11:47.922" v="4691"/>
        <pc:sldMkLst>
          <pc:docMk/>
          <pc:sldMk cId="2878531780" sldId="388"/>
        </pc:sldMkLst>
      </pc:sldChg>
      <pc:sldChg chg="add">
        <pc:chgData name="Toshio Suzuki" userId="1db01db6-043e-4250-94db-720058cbe426" providerId="ADAL" clId="{5551A363-47CD-4256-8B61-ED0A88DB6A01}" dt="2022-06-12T14:00:59.066" v="4970"/>
        <pc:sldMkLst>
          <pc:docMk/>
          <pc:sldMk cId="2471794067" sldId="389"/>
        </pc:sldMkLst>
      </pc:sldChg>
      <pc:sldMasterChg chg="delSp mod modSldLayout">
        <pc:chgData name="Toshio Suzuki" userId="1db01db6-043e-4250-94db-720058cbe426" providerId="ADAL" clId="{5551A363-47CD-4256-8B61-ED0A88DB6A01}" dt="2022-06-12T06:39:46.043" v="2971" actId="1035"/>
        <pc:sldMasterMkLst>
          <pc:docMk/>
          <pc:sldMasterMk cId="2115545882" sldId="2147483648"/>
        </pc:sldMasterMkLst>
        <pc:sldLayoutChg chg="modSp mod">
          <pc:chgData name="Toshio Suzuki" userId="1db01db6-043e-4250-94db-720058cbe426" providerId="ADAL" clId="{5551A363-47CD-4256-8B61-ED0A88DB6A01}" dt="2022-06-12T06:39:46.043" v="2971" actId="1035"/>
          <pc:sldLayoutMkLst>
            <pc:docMk/>
            <pc:sldMasterMk cId="2115545882" sldId="2147483648"/>
            <pc:sldLayoutMk cId="2763603030" sldId="2147483650"/>
          </pc:sldLayoutMkLst>
        </pc:sldLayoutChg>
      </pc:sldMasterChg>
    </pc:docChg>
  </pc:docChgLst>
  <pc:docChgLst>
    <pc:chgData name="幹也 金田" userId="a5ed376f-7cb8-4129-bdf3-5a481bf0bd5c" providerId="ADAL" clId="{4D04A284-F53F-B043-A395-6359B2D03342}"/>
    <pc:docChg chg="addSld delSld modSld">
      <pc:chgData name="幹也 金田" userId="a5ed376f-7cb8-4129-bdf3-5a481bf0bd5c" providerId="ADAL" clId="{4D04A284-F53F-B043-A395-6359B2D03342}" dt="2020-09-06T23:35:24.402" v="47" actId="1037"/>
      <pc:docMkLst>
        <pc:docMk/>
      </pc:docMkLst>
      <pc:sldChg chg="del">
        <pc:chgData name="幹也 金田" userId="a5ed376f-7cb8-4129-bdf3-5a481bf0bd5c" providerId="ADAL" clId="{4D04A284-F53F-B043-A395-6359B2D03342}" dt="2020-09-06T23:34:14.352" v="3" actId="2696"/>
        <pc:sldMkLst>
          <pc:docMk/>
          <pc:sldMk cId="786430271" sldId="264"/>
        </pc:sldMkLst>
      </pc:sldChg>
      <pc:sldChg chg="del">
        <pc:chgData name="幹也 金田" userId="a5ed376f-7cb8-4129-bdf3-5a481bf0bd5c" providerId="ADAL" clId="{4D04A284-F53F-B043-A395-6359B2D03342}" dt="2020-09-06T23:34:02.076" v="1" actId="2696"/>
        <pc:sldMkLst>
          <pc:docMk/>
          <pc:sldMk cId="869437705" sldId="269"/>
        </pc:sldMkLst>
      </pc:sldChg>
      <pc:sldChg chg="modSp add mod">
        <pc:chgData name="幹也 金田" userId="a5ed376f-7cb8-4129-bdf3-5a481bf0bd5c" providerId="ADAL" clId="{4D04A284-F53F-B043-A395-6359B2D03342}" dt="2020-09-06T23:35:24.402" v="47" actId="1037"/>
        <pc:sldMkLst>
          <pc:docMk/>
          <pc:sldMk cId="3004999073" sldId="352"/>
        </pc:sldMkLst>
      </pc:sldChg>
      <pc:sldChg chg="modSp add mod">
        <pc:chgData name="幹也 金田" userId="a5ed376f-7cb8-4129-bdf3-5a481bf0bd5c" providerId="ADAL" clId="{4D04A284-F53F-B043-A395-6359B2D03342}" dt="2020-09-06T23:34:30.553" v="20" actId="1035"/>
        <pc:sldMkLst>
          <pc:docMk/>
          <pc:sldMk cId="3454002289" sldId="353"/>
        </pc:sldMkLst>
      </pc:sldChg>
    </pc:docChg>
  </pc:docChgLst>
  <pc:docChgLst>
    <pc:chgData name="Keiko Sano" userId="S::keiko.sano@dig2next.com::446af87b-c919-431b-98cf-204f6178a924" providerId="AD" clId="Web-{0F1736E1-12FC-4EDD-8C9D-F279F49FD3E0}"/>
    <pc:docChg chg="modSld">
      <pc:chgData name="Keiko Sano" userId="S::keiko.sano@dig2next.com::446af87b-c919-431b-98cf-204f6178a924" providerId="AD" clId="Web-{0F1736E1-12FC-4EDD-8C9D-F279F49FD3E0}" dt="2024-05-16T00:14:00.970" v="1" actId="1076"/>
      <pc:docMkLst>
        <pc:docMk/>
      </pc:docMkLst>
      <pc:sldChg chg="modSp">
        <pc:chgData name="Keiko Sano" userId="S::keiko.sano@dig2next.com::446af87b-c919-431b-98cf-204f6178a924" providerId="AD" clId="Web-{0F1736E1-12FC-4EDD-8C9D-F279F49FD3E0}" dt="2024-05-16T00:14:00.970" v="1" actId="1076"/>
        <pc:sldMkLst>
          <pc:docMk/>
          <pc:sldMk cId="1920422377" sldId="426"/>
        </pc:sldMkLst>
      </pc:sldChg>
    </pc:docChg>
  </pc:docChgLst>
  <pc:docChgLst>
    <pc:chgData name="幹也 金田" userId="a5ed376f-7cb8-4129-bdf3-5a481bf0bd5c" providerId="ADAL" clId="{A9852722-2D19-6846-93CE-25189D296F63}"/>
    <pc:docChg chg="custSel addSld delSld modSld">
      <pc:chgData name="幹也 金田" userId="a5ed376f-7cb8-4129-bdf3-5a481bf0bd5c" providerId="ADAL" clId="{A9852722-2D19-6846-93CE-25189D296F63}" dt="2021-01-27T23:40:13.238" v="126" actId="27636"/>
      <pc:docMkLst>
        <pc:docMk/>
      </pc:docMkLst>
      <pc:sldChg chg="modSp mod">
        <pc:chgData name="幹也 金田" userId="a5ed376f-7cb8-4129-bdf3-5a481bf0bd5c" providerId="ADAL" clId="{A9852722-2D19-6846-93CE-25189D296F63}" dt="2021-01-27T23:37:30.995" v="59" actId="20577"/>
        <pc:sldMkLst>
          <pc:docMk/>
          <pc:sldMk cId="19139590" sldId="270"/>
        </pc:sldMkLst>
      </pc:sldChg>
      <pc:sldChg chg="modSp mod">
        <pc:chgData name="幹也 金田" userId="a5ed376f-7cb8-4129-bdf3-5a481bf0bd5c" providerId="ADAL" clId="{A9852722-2D19-6846-93CE-25189D296F63}" dt="2021-01-27T23:40:13.238" v="126" actId="27636"/>
        <pc:sldMkLst>
          <pc:docMk/>
          <pc:sldMk cId="3501561963" sldId="271"/>
        </pc:sldMkLst>
      </pc:sldChg>
      <pc:sldChg chg="modSp mod">
        <pc:chgData name="幹也 金田" userId="a5ed376f-7cb8-4129-bdf3-5a481bf0bd5c" providerId="ADAL" clId="{A9852722-2D19-6846-93CE-25189D296F63}" dt="2021-01-27T23:38:47.792" v="109" actId="27636"/>
        <pc:sldMkLst>
          <pc:docMk/>
          <pc:sldMk cId="1133267198" sldId="275"/>
        </pc:sldMkLst>
      </pc:sldChg>
      <pc:sldChg chg="modSp mod">
        <pc:chgData name="幹也 金田" userId="a5ed376f-7cb8-4129-bdf3-5a481bf0bd5c" providerId="ADAL" clId="{A9852722-2D19-6846-93CE-25189D296F63}" dt="2021-01-27T23:38:04.080" v="68" actId="20577"/>
        <pc:sldMkLst>
          <pc:docMk/>
          <pc:sldMk cId="2730818396" sldId="277"/>
        </pc:sldMkLst>
      </pc:sldChg>
      <pc:sldChg chg="del">
        <pc:chgData name="幹也 金田" userId="a5ed376f-7cb8-4129-bdf3-5a481bf0bd5c" providerId="ADAL" clId="{A9852722-2D19-6846-93CE-25189D296F63}" dt="2021-01-27T23:37:14.213" v="34" actId="2696"/>
        <pc:sldMkLst>
          <pc:docMk/>
          <pc:sldMk cId="2468891413" sldId="351"/>
        </pc:sldMkLst>
      </pc:sldChg>
      <pc:sldChg chg="add">
        <pc:chgData name="幹也 金田" userId="a5ed376f-7cb8-4129-bdf3-5a481bf0bd5c" providerId="ADAL" clId="{A9852722-2D19-6846-93CE-25189D296F63}" dt="2021-01-27T23:37:17.443" v="35"/>
        <pc:sldMkLst>
          <pc:docMk/>
          <pc:sldMk cId="3955498831" sldId="351"/>
        </pc:sldMkLst>
      </pc:sldChg>
      <pc:sldChg chg="add">
        <pc:chgData name="幹也 金田" userId="a5ed376f-7cb8-4129-bdf3-5a481bf0bd5c" providerId="ADAL" clId="{A9852722-2D19-6846-93CE-25189D296F63}" dt="2021-01-27T23:37:09.692" v="33"/>
        <pc:sldMkLst>
          <pc:docMk/>
          <pc:sldMk cId="172037876" sldId="354"/>
        </pc:sldMkLst>
      </pc:sldChg>
      <pc:sldChg chg="del">
        <pc:chgData name="幹也 金田" userId="a5ed376f-7cb8-4129-bdf3-5a481bf0bd5c" providerId="ADAL" clId="{A9852722-2D19-6846-93CE-25189D296F63}" dt="2021-01-27T23:37:02.925" v="31" actId="2696"/>
        <pc:sldMkLst>
          <pc:docMk/>
          <pc:sldMk cId="2216980245" sldId="354"/>
        </pc:sldMkLst>
      </pc:sldChg>
      <pc:sldChg chg="add">
        <pc:chgData name="幹也 金田" userId="a5ed376f-7cb8-4129-bdf3-5a481bf0bd5c" providerId="ADAL" clId="{A9852722-2D19-6846-93CE-25189D296F63}" dt="2021-01-27T23:37:09.692" v="33"/>
        <pc:sldMkLst>
          <pc:docMk/>
          <pc:sldMk cId="951925359" sldId="356"/>
        </pc:sldMkLst>
      </pc:sldChg>
      <pc:sldChg chg="del">
        <pc:chgData name="幹也 金田" userId="a5ed376f-7cb8-4129-bdf3-5a481bf0bd5c" providerId="ADAL" clId="{A9852722-2D19-6846-93CE-25189D296F63}" dt="2021-01-27T23:37:02.945" v="32" actId="2696"/>
        <pc:sldMkLst>
          <pc:docMk/>
          <pc:sldMk cId="4092589306" sldId="356"/>
        </pc:sldMkLst>
      </pc:sldChg>
    </pc:docChg>
  </pc:docChgLst>
  <pc:docChgLst>
    <pc:chgData name="Toshio Suzuki" userId="1db01db6-043e-4250-94db-720058cbe426" providerId="ADAL" clId="{177DAFCA-7236-4A55-A2A9-0EACA6277810}"/>
    <pc:docChg chg="undo custSel addSld delSld modSld">
      <pc:chgData name="Toshio Suzuki" userId="1db01db6-043e-4250-94db-720058cbe426" providerId="ADAL" clId="{177DAFCA-7236-4A55-A2A9-0EACA6277810}" dt="2023-01-13T07:55:34.947" v="780" actId="20577"/>
      <pc:docMkLst>
        <pc:docMk/>
      </pc:docMkLst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195082180" sldId="384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6774625" sldId="385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2471794067" sldId="389"/>
        </pc:sldMkLst>
      </pc:sldChg>
      <pc:sldChg chg="del">
        <pc:chgData name="Toshio Suzuki" userId="1db01db6-043e-4250-94db-720058cbe426" providerId="ADAL" clId="{177DAFCA-7236-4A55-A2A9-0EACA6277810}" dt="2023-01-13T06:54:11.785" v="3" actId="2696"/>
        <pc:sldMkLst>
          <pc:docMk/>
          <pc:sldMk cId="889821258" sldId="390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567858298" sldId="391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007896901" sldId="392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1740854726" sldId="393"/>
        </pc:sldMkLst>
      </pc:sldChg>
      <pc:sldChg chg="del">
        <pc:chgData name="Toshio Suzuki" userId="1db01db6-043e-4250-94db-720058cbe426" providerId="ADAL" clId="{177DAFCA-7236-4A55-A2A9-0EACA6277810}" dt="2023-01-13T06:54:11.785" v="3" actId="2696"/>
        <pc:sldMkLst>
          <pc:docMk/>
          <pc:sldMk cId="3187644281" sldId="394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937675138" sldId="395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3945290253" sldId="396"/>
        </pc:sldMkLst>
      </pc:sldChg>
      <pc:sldChg chg="del">
        <pc:chgData name="Toshio Suzuki" userId="1db01db6-043e-4250-94db-720058cbe426" providerId="ADAL" clId="{177DAFCA-7236-4A55-A2A9-0EACA6277810}" dt="2023-01-13T06:54:07.408" v="2" actId="2696"/>
        <pc:sldMkLst>
          <pc:docMk/>
          <pc:sldMk cId="2840830983" sldId="397"/>
        </pc:sldMkLst>
      </pc:sldChg>
      <pc:sldChg chg="del">
        <pc:chgData name="Toshio Suzuki" userId="1db01db6-043e-4250-94db-720058cbe426" providerId="ADAL" clId="{177DAFCA-7236-4A55-A2A9-0EACA6277810}" dt="2023-01-13T06:54:11.785" v="3" actId="2696"/>
        <pc:sldMkLst>
          <pc:docMk/>
          <pc:sldMk cId="2666728107" sldId="398"/>
        </pc:sldMkLst>
      </pc:sldChg>
      <pc:sldChg chg="del">
        <pc:chgData name="Toshio Suzuki" userId="1db01db6-043e-4250-94db-720058cbe426" providerId="ADAL" clId="{177DAFCA-7236-4A55-A2A9-0EACA6277810}" dt="2023-01-13T06:54:11.785" v="3" actId="2696"/>
        <pc:sldMkLst>
          <pc:docMk/>
          <pc:sldMk cId="228873498" sldId="399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219237431" sldId="400"/>
        </pc:sldMkLst>
      </pc:sldChg>
      <pc:sldChg chg="addSp delSp modSp new mod">
        <pc:chgData name="Toshio Suzuki" userId="1db01db6-043e-4250-94db-720058cbe426" providerId="ADAL" clId="{177DAFCA-7236-4A55-A2A9-0EACA6277810}" dt="2023-01-13T07:05:47.812" v="672"/>
        <pc:sldMkLst>
          <pc:docMk/>
          <pc:sldMk cId="2281599321" sldId="400"/>
        </pc:sldMkLst>
      </pc:sldChg>
      <pc:sldChg chg="del">
        <pc:chgData name="Toshio Suzuki" userId="1db01db6-043e-4250-94db-720058cbe426" providerId="ADAL" clId="{177DAFCA-7236-4A55-A2A9-0EACA6277810}" dt="2023-01-13T06:54:02.421" v="0" actId="2696"/>
        <pc:sldMkLst>
          <pc:docMk/>
          <pc:sldMk cId="120899466" sldId="401"/>
        </pc:sldMkLst>
      </pc:sldChg>
      <pc:sldChg chg="modSp add mod">
        <pc:chgData name="Toshio Suzuki" userId="1db01db6-043e-4250-94db-720058cbe426" providerId="ADAL" clId="{177DAFCA-7236-4A55-A2A9-0EACA6277810}" dt="2023-01-13T07:05:44.012" v="671" actId="20577"/>
        <pc:sldMkLst>
          <pc:docMk/>
          <pc:sldMk cId="734271607" sldId="401"/>
        </pc:sldMkLst>
      </pc:sldChg>
      <pc:sldChg chg="delSp modSp new mod">
        <pc:chgData name="Toshio Suzuki" userId="1db01db6-043e-4250-94db-720058cbe426" providerId="ADAL" clId="{177DAFCA-7236-4A55-A2A9-0EACA6277810}" dt="2023-01-13T07:53:58.501" v="700" actId="1076"/>
        <pc:sldMkLst>
          <pc:docMk/>
          <pc:sldMk cId="1442874827" sldId="402"/>
        </pc:sldMkLst>
      </pc:sldChg>
      <pc:sldChg chg="delSp new del mod">
        <pc:chgData name="Toshio Suzuki" userId="1db01db6-043e-4250-94db-720058cbe426" providerId="ADAL" clId="{177DAFCA-7236-4A55-A2A9-0EACA6277810}" dt="2023-01-13T07:54:12.882" v="703" actId="2696"/>
        <pc:sldMkLst>
          <pc:docMk/>
          <pc:sldMk cId="606862651" sldId="403"/>
        </pc:sldMkLst>
      </pc:sldChg>
      <pc:sldChg chg="addSp modSp add mod">
        <pc:chgData name="Toshio Suzuki" userId="1db01db6-043e-4250-94db-720058cbe426" providerId="ADAL" clId="{177DAFCA-7236-4A55-A2A9-0EACA6277810}" dt="2023-01-13T07:55:34.947" v="780" actId="20577"/>
        <pc:sldMkLst>
          <pc:docMk/>
          <pc:sldMk cId="2078445996" sldId="403"/>
        </pc:sldMkLst>
      </pc:sldChg>
    </pc:docChg>
  </pc:docChgLst>
  <pc:docChgLst>
    <pc:chgData name="Keiko Sano" userId="S::keiko.sano@dig2next.com::446af87b-c919-431b-98cf-204f6178a924" providerId="AD" clId="Web-{9EECBD2E-E8AA-4714-89C2-B638F01BB1CD}"/>
    <pc:docChg chg="modSld">
      <pc:chgData name="Keiko Sano" userId="S::keiko.sano@dig2next.com::446af87b-c919-431b-98cf-204f6178a924" providerId="AD" clId="Web-{9EECBD2E-E8AA-4714-89C2-B638F01BB1CD}" dt="2024-05-16T00:23:56.384" v="13"/>
      <pc:docMkLst>
        <pc:docMk/>
      </pc:docMkLst>
      <pc:sldChg chg="addSp modSp">
        <pc:chgData name="Keiko Sano" userId="S::keiko.sano@dig2next.com::446af87b-c919-431b-98cf-204f6178a924" providerId="AD" clId="Web-{9EECBD2E-E8AA-4714-89C2-B638F01BB1CD}" dt="2024-05-16T00:23:44.571" v="9" actId="1076"/>
        <pc:sldMkLst>
          <pc:docMk/>
          <pc:sldMk cId="1981869927" sldId="421"/>
        </pc:sldMkLst>
      </pc:sldChg>
      <pc:sldChg chg="addSp">
        <pc:chgData name="Keiko Sano" userId="S::keiko.sano@dig2next.com::446af87b-c919-431b-98cf-204f6178a924" providerId="AD" clId="Web-{9EECBD2E-E8AA-4714-89C2-B638F01BB1CD}" dt="2024-05-16T00:23:49.681" v="11"/>
        <pc:sldMkLst>
          <pc:docMk/>
          <pc:sldMk cId="4170055446" sldId="422"/>
        </pc:sldMkLst>
      </pc:sldChg>
      <pc:sldChg chg="addSp">
        <pc:chgData name="Keiko Sano" userId="S::keiko.sano@dig2next.com::446af87b-c919-431b-98cf-204f6178a924" providerId="AD" clId="Web-{9EECBD2E-E8AA-4714-89C2-B638F01BB1CD}" dt="2024-05-16T00:23:51.150" v="12"/>
        <pc:sldMkLst>
          <pc:docMk/>
          <pc:sldMk cId="1380789944" sldId="424"/>
        </pc:sldMkLst>
      </pc:sldChg>
      <pc:sldChg chg="addSp">
        <pc:chgData name="Keiko Sano" userId="S::keiko.sano@dig2next.com::446af87b-c919-431b-98cf-204f6178a924" providerId="AD" clId="Web-{9EECBD2E-E8AA-4714-89C2-B638F01BB1CD}" dt="2024-05-16T00:23:56.384" v="13"/>
        <pc:sldMkLst>
          <pc:docMk/>
          <pc:sldMk cId="3506785324" sldId="425"/>
        </pc:sldMkLst>
      </pc:sldChg>
      <pc:sldChg chg="addSp">
        <pc:chgData name="Keiko Sano" userId="S::keiko.sano@dig2next.com::446af87b-c919-431b-98cf-204f6178a924" providerId="AD" clId="Web-{9EECBD2E-E8AA-4714-89C2-B638F01BB1CD}" dt="2024-05-16T00:23:47.118" v="10"/>
        <pc:sldMkLst>
          <pc:docMk/>
          <pc:sldMk cId="1920422377" sldId="426"/>
        </pc:sldMkLst>
      </pc:sldChg>
    </pc:docChg>
  </pc:docChgLst>
  <pc:docChgLst>
    <pc:chgData name="幹也 金田" userId="a5ed376f-7cb8-4129-bdf3-5a481bf0bd5c" providerId="ADAL" clId="{3F9E4896-6112-2149-805C-38F36231FECB}"/>
    <pc:docChg chg="undo custSel addSld delSld modSld">
      <pc:chgData name="幹也 金田" userId="a5ed376f-7cb8-4129-bdf3-5a481bf0bd5c" providerId="ADAL" clId="{3F9E4896-6112-2149-805C-38F36231FECB}" dt="2021-01-05T22:33:12.441" v="135" actId="20577"/>
      <pc:docMkLst>
        <pc:docMk/>
      </pc:docMkLst>
      <pc:sldChg chg="modSp mod">
        <pc:chgData name="幹也 金田" userId="a5ed376f-7cb8-4129-bdf3-5a481bf0bd5c" providerId="ADAL" clId="{3F9E4896-6112-2149-805C-38F36231FECB}" dt="2021-01-05T22:31:18.229" v="125" actId="20577"/>
        <pc:sldMkLst>
          <pc:docMk/>
          <pc:sldMk cId="19139590" sldId="270"/>
        </pc:sldMkLst>
      </pc:sldChg>
      <pc:sldChg chg="modSp mod">
        <pc:chgData name="幹也 金田" userId="a5ed376f-7cb8-4129-bdf3-5a481bf0bd5c" providerId="ADAL" clId="{3F9E4896-6112-2149-805C-38F36231FECB}" dt="2020-12-23T11:15:23.662" v="108" actId="27636"/>
        <pc:sldMkLst>
          <pc:docMk/>
          <pc:sldMk cId="208399251" sldId="272"/>
        </pc:sldMkLst>
      </pc:sldChg>
      <pc:sldChg chg="modSp del mod">
        <pc:chgData name="幹也 金田" userId="a5ed376f-7cb8-4129-bdf3-5a481bf0bd5c" providerId="ADAL" clId="{3F9E4896-6112-2149-805C-38F36231FECB}" dt="2021-01-05T22:29:40.309" v="117" actId="2696"/>
        <pc:sldMkLst>
          <pc:docMk/>
          <pc:sldMk cId="878463961" sldId="273"/>
        </pc:sldMkLst>
      </pc:sldChg>
      <pc:sldChg chg="modSp mod">
        <pc:chgData name="幹也 金田" userId="a5ed376f-7cb8-4129-bdf3-5a481bf0bd5c" providerId="ADAL" clId="{3F9E4896-6112-2149-805C-38F36231FECB}" dt="2020-12-23T11:15:35.985" v="115" actId="27636"/>
        <pc:sldMkLst>
          <pc:docMk/>
          <pc:sldMk cId="1133267198" sldId="275"/>
        </pc:sldMkLst>
      </pc:sldChg>
      <pc:sldChg chg="modSp mod">
        <pc:chgData name="幹也 金田" userId="a5ed376f-7cb8-4129-bdf3-5a481bf0bd5c" providerId="ADAL" clId="{3F9E4896-6112-2149-805C-38F36231FECB}" dt="2020-12-23T11:15:03.714" v="101" actId="20577"/>
        <pc:sldMkLst>
          <pc:docMk/>
          <pc:sldMk cId="2730818396" sldId="277"/>
        </pc:sldMkLst>
      </pc:sldChg>
      <pc:sldChg chg="add">
        <pc:chgData name="幹也 金田" userId="a5ed376f-7cb8-4129-bdf3-5a481bf0bd5c" providerId="ADAL" clId="{3F9E4896-6112-2149-805C-38F36231FECB}" dt="2021-01-05T22:29:37.939" v="116"/>
        <pc:sldMkLst>
          <pc:docMk/>
          <pc:sldMk cId="2216980245" sldId="354"/>
        </pc:sldMkLst>
      </pc:sldChg>
      <pc:sldChg chg="modSp add mod">
        <pc:chgData name="幹也 金田" userId="a5ed376f-7cb8-4129-bdf3-5a481bf0bd5c" providerId="ADAL" clId="{3F9E4896-6112-2149-805C-38F36231FECB}" dt="2021-01-05T22:33:12.441" v="135" actId="20577"/>
        <pc:sldMkLst>
          <pc:docMk/>
          <pc:sldMk cId="4092589306" sldId="356"/>
        </pc:sldMkLst>
      </pc:sldChg>
    </pc:docChg>
  </pc:docChgLst>
  <pc:docChgLst>
    <pc:chgData name="幹也 金田" userId="a5ed376f-7cb8-4129-bdf3-5a481bf0bd5c" providerId="ADAL" clId="{8D938E21-141D-854C-A60E-70A33292E109}"/>
    <pc:docChg chg="undo custSel addSld delSld modSld modShowInfo">
      <pc:chgData name="幹也 金田" userId="a5ed376f-7cb8-4129-bdf3-5a481bf0bd5c" providerId="ADAL" clId="{8D938E21-141D-854C-A60E-70A33292E109}" dt="2020-04-29T23:07:49.077" v="1665" actId="207"/>
      <pc:docMkLst>
        <pc:docMk/>
      </pc:docMkLst>
      <pc:sldChg chg="modSp">
        <pc:chgData name="幹也 金田" userId="a5ed376f-7cb8-4129-bdf3-5a481bf0bd5c" providerId="ADAL" clId="{8D938E21-141D-854C-A60E-70A33292E109}" dt="2020-04-16T09:06:45.109" v="656"/>
        <pc:sldMkLst>
          <pc:docMk/>
          <pc:sldMk cId="2134272738" sldId="256"/>
        </pc:sldMkLst>
      </pc:sldChg>
      <pc:sldChg chg="modSp">
        <pc:chgData name="幹也 金田" userId="a5ed376f-7cb8-4129-bdf3-5a481bf0bd5c" providerId="ADAL" clId="{8D938E21-141D-854C-A60E-70A33292E109}" dt="2020-04-24T23:27:21.634" v="1446" actId="20577"/>
        <pc:sldMkLst>
          <pc:docMk/>
          <pc:sldMk cId="1432593404" sldId="261"/>
        </pc:sldMkLst>
      </pc:sldChg>
      <pc:sldChg chg="modSp">
        <pc:chgData name="幹也 金田" userId="a5ed376f-7cb8-4129-bdf3-5a481bf0bd5c" providerId="ADAL" clId="{8D938E21-141D-854C-A60E-70A33292E109}" dt="2020-04-24T23:28:10.719" v="1523" actId="20577"/>
        <pc:sldMkLst>
          <pc:docMk/>
          <pc:sldMk cId="2124920256" sldId="265"/>
        </pc:sldMkLst>
      </pc:sldChg>
      <pc:sldChg chg="modSp">
        <pc:chgData name="幹也 金田" userId="a5ed376f-7cb8-4129-bdf3-5a481bf0bd5c" providerId="ADAL" clId="{8D938E21-141D-854C-A60E-70A33292E109}" dt="2020-04-19T23:58:53.300" v="1258" actId="20577"/>
        <pc:sldMkLst>
          <pc:docMk/>
          <pc:sldMk cId="791499073" sldId="267"/>
        </pc:sldMkLst>
      </pc:sldChg>
      <pc:sldChg chg="modSp add">
        <pc:chgData name="幹也 金田" userId="a5ed376f-7cb8-4129-bdf3-5a481bf0bd5c" providerId="ADAL" clId="{8D938E21-141D-854C-A60E-70A33292E109}" dt="2020-04-29T23:07:49.077" v="1665" actId="207"/>
        <pc:sldMkLst>
          <pc:docMk/>
          <pc:sldMk cId="19139590" sldId="270"/>
        </pc:sldMkLst>
      </pc:sldChg>
      <pc:sldChg chg="addSp delSp modSp add">
        <pc:chgData name="幹也 金田" userId="a5ed376f-7cb8-4129-bdf3-5a481bf0bd5c" providerId="ADAL" clId="{8D938E21-141D-854C-A60E-70A33292E109}" dt="2020-04-19T22:04:53.962" v="1038" actId="27636"/>
        <pc:sldMkLst>
          <pc:docMk/>
          <pc:sldMk cId="3501561963" sldId="271"/>
        </pc:sldMkLst>
      </pc:sldChg>
      <pc:sldChg chg="modSp add">
        <pc:chgData name="幹也 金田" userId="a5ed376f-7cb8-4129-bdf3-5a481bf0bd5c" providerId="ADAL" clId="{8D938E21-141D-854C-A60E-70A33292E109}" dt="2020-04-19T22:01:27.424" v="949" actId="20577"/>
        <pc:sldMkLst>
          <pc:docMk/>
          <pc:sldMk cId="208399251" sldId="272"/>
        </pc:sldMkLst>
      </pc:sldChg>
      <pc:sldChg chg="modSp add">
        <pc:chgData name="幹也 金田" userId="a5ed376f-7cb8-4129-bdf3-5a481bf0bd5c" providerId="ADAL" clId="{8D938E21-141D-854C-A60E-70A33292E109}" dt="2020-04-19T22:01:14.690" v="932" actId="20577"/>
        <pc:sldMkLst>
          <pc:docMk/>
          <pc:sldMk cId="878463961" sldId="273"/>
        </pc:sldMkLst>
      </pc:sldChg>
      <pc:sldChg chg="modSp add">
        <pc:chgData name="幹也 金田" userId="a5ed376f-7cb8-4129-bdf3-5a481bf0bd5c" providerId="ADAL" clId="{8D938E21-141D-854C-A60E-70A33292E109}" dt="2020-04-24T23:26:41.573" v="1438" actId="20577"/>
        <pc:sldMkLst>
          <pc:docMk/>
          <pc:sldMk cId="4072851931" sldId="274"/>
        </pc:sldMkLst>
      </pc:sldChg>
      <pc:sldChg chg="modSp add">
        <pc:chgData name="幹也 金田" userId="a5ed376f-7cb8-4129-bdf3-5a481bf0bd5c" providerId="ADAL" clId="{8D938E21-141D-854C-A60E-70A33292E109}" dt="2020-04-29T23:07:03.341" v="1664"/>
        <pc:sldMkLst>
          <pc:docMk/>
          <pc:sldMk cId="1133267198" sldId="275"/>
        </pc:sldMkLst>
      </pc:sldChg>
      <pc:sldChg chg="add del">
        <pc:chgData name="幹也 金田" userId="a5ed376f-7cb8-4129-bdf3-5a481bf0bd5c" providerId="ADAL" clId="{8D938E21-141D-854C-A60E-70A33292E109}" dt="2020-04-24T23:27:46.279" v="1448" actId="2696"/>
        <pc:sldMkLst>
          <pc:docMk/>
          <pc:sldMk cId="4029538768" sldId="275"/>
        </pc:sldMkLst>
      </pc:sldChg>
    </pc:docChg>
  </pc:docChgLst>
  <pc:docChgLst>
    <pc:chgData name="Toshio Suzuki" userId="1db01db6-043e-4250-94db-720058cbe426" providerId="ADAL" clId="{4382760F-2FE3-47D4-B8D8-63DCC68AF124}"/>
    <pc:docChg chg="modSld">
      <pc:chgData name="Toshio Suzuki" userId="1db01db6-043e-4250-94db-720058cbe426" providerId="ADAL" clId="{4382760F-2FE3-47D4-B8D8-63DCC68AF124}" dt="2022-06-07T07:02:31.818" v="70" actId="20577"/>
      <pc:docMkLst>
        <pc:docMk/>
      </pc:docMkLst>
      <pc:sldChg chg="modSp mod">
        <pc:chgData name="Toshio Suzuki" userId="1db01db6-043e-4250-94db-720058cbe426" providerId="ADAL" clId="{4382760F-2FE3-47D4-B8D8-63DCC68AF124}" dt="2022-06-05T22:21:23.232" v="22" actId="20577"/>
        <pc:sldMkLst>
          <pc:docMk/>
          <pc:sldMk cId="1762843368" sldId="359"/>
        </pc:sldMkLst>
      </pc:sldChg>
      <pc:sldChg chg="modSp mod">
        <pc:chgData name="Toshio Suzuki" userId="1db01db6-043e-4250-94db-720058cbe426" providerId="ADAL" clId="{4382760F-2FE3-47D4-B8D8-63DCC68AF124}" dt="2022-06-07T07:02:31.818" v="70" actId="20577"/>
        <pc:sldMkLst>
          <pc:docMk/>
          <pc:sldMk cId="2358056300" sldId="383"/>
        </pc:sldMkLst>
      </pc:sldChg>
    </pc:docChg>
  </pc:docChgLst>
  <pc:docChgLst>
    <pc:chgData name="幹也 金田" userId="a5ed376f-7cb8-4129-bdf3-5a481bf0bd5c" providerId="ADAL" clId="{B47D347D-F574-0F4C-B712-3CE30DFF7269}"/>
    <pc:docChg chg="undo custSel modSld">
      <pc:chgData name="幹也 金田" userId="a5ed376f-7cb8-4129-bdf3-5a481bf0bd5c" providerId="ADAL" clId="{B47D347D-F574-0F4C-B712-3CE30DFF7269}" dt="2022-06-12T08:50:27.131" v="203" actId="20577"/>
      <pc:docMkLst>
        <pc:docMk/>
      </pc:docMkLst>
      <pc:sldChg chg="addSp modSp mod">
        <pc:chgData name="幹也 金田" userId="a5ed376f-7cb8-4129-bdf3-5a481bf0bd5c" providerId="ADAL" clId="{B47D347D-F574-0F4C-B712-3CE30DFF7269}" dt="2022-06-12T08:43:32.438" v="10" actId="207"/>
        <pc:sldMkLst>
          <pc:docMk/>
          <pc:sldMk cId="3195082180" sldId="384"/>
        </pc:sldMkLst>
      </pc:sldChg>
      <pc:sldChg chg="addSp modSp mod">
        <pc:chgData name="幹也 金田" userId="a5ed376f-7cb8-4129-bdf3-5a481bf0bd5c" providerId="ADAL" clId="{B47D347D-F574-0F4C-B712-3CE30DFF7269}" dt="2022-06-12T08:44:48.057" v="18" actId="1076"/>
        <pc:sldMkLst>
          <pc:docMk/>
          <pc:sldMk cId="36774625" sldId="385"/>
        </pc:sldMkLst>
      </pc:sldChg>
      <pc:sldChg chg="addSp modSp mod">
        <pc:chgData name="幹也 金田" userId="a5ed376f-7cb8-4129-bdf3-5a481bf0bd5c" providerId="ADAL" clId="{B47D347D-F574-0F4C-B712-3CE30DFF7269}" dt="2022-06-12T08:45:55.562" v="33" actId="14100"/>
        <pc:sldMkLst>
          <pc:docMk/>
          <pc:sldMk cId="2966061112" sldId="386"/>
        </pc:sldMkLst>
      </pc:sldChg>
      <pc:sldChg chg="modSp mod">
        <pc:chgData name="幹也 金田" userId="a5ed376f-7cb8-4129-bdf3-5a481bf0bd5c" providerId="ADAL" clId="{B47D347D-F574-0F4C-B712-3CE30DFF7269}" dt="2022-06-12T08:50:27.131" v="203" actId="20577"/>
        <pc:sldMkLst>
          <pc:docMk/>
          <pc:sldMk cId="2878531780" sldId="388"/>
        </pc:sldMkLst>
      </pc:sldChg>
    </pc:docChg>
  </pc:docChgLst>
  <pc:docChgLst>
    <pc:chgData name="Motoya Kaneda" userId="S::motoya.kaneda@dig2next.com::a5ed376f-7cb8-4129-bdf3-5a481bf0bd5c" providerId="AD" clId="Web-{C82F7A70-FDBB-E1A7-1490-3EE06034C139}"/>
    <pc:docChg chg="modSld">
      <pc:chgData name="Motoya Kaneda" userId="S::motoya.kaneda@dig2next.com::a5ed376f-7cb8-4129-bdf3-5a481bf0bd5c" providerId="AD" clId="Web-{C82F7A70-FDBB-E1A7-1490-3EE06034C139}" dt="2022-04-18T07:33:03.182" v="4" actId="20577"/>
      <pc:docMkLst>
        <pc:docMk/>
      </pc:docMkLst>
      <pc:sldChg chg="modSp">
        <pc:chgData name="Motoya Kaneda" userId="S::motoya.kaneda@dig2next.com::a5ed376f-7cb8-4129-bdf3-5a481bf0bd5c" providerId="AD" clId="Web-{C82F7A70-FDBB-E1A7-1490-3EE06034C139}" dt="2022-04-18T07:33:03.182" v="4" actId="20577"/>
        <pc:sldMkLst>
          <pc:docMk/>
          <pc:sldMk cId="2358056300" sldId="383"/>
        </pc:sldMkLst>
      </pc:sldChg>
    </pc:docChg>
  </pc:docChgLst>
  <pc:docChgLst>
    <pc:chgData name="Toshio Suzuki" userId="1db01db6-043e-4250-94db-720058cbe426" providerId="ADAL" clId="{D33D9395-9B75-4DB3-88A6-077DCE501AEA}"/>
    <pc:docChg chg="undo custSel modSld">
      <pc:chgData name="Toshio Suzuki" userId="1db01db6-043e-4250-94db-720058cbe426" providerId="ADAL" clId="{D33D9395-9B75-4DB3-88A6-077DCE501AEA}" dt="2023-03-13T07:37:35.662" v="28" actId="478"/>
      <pc:docMkLst>
        <pc:docMk/>
      </pc:docMkLst>
      <pc:sldChg chg="addSp delSp modSp mod">
        <pc:chgData name="Toshio Suzuki" userId="1db01db6-043e-4250-94db-720058cbe426" providerId="ADAL" clId="{D33D9395-9B75-4DB3-88A6-077DCE501AEA}" dt="2023-03-13T07:37:35.662" v="28" actId="478"/>
        <pc:sldMkLst>
          <pc:docMk/>
          <pc:sldMk cId="734271607" sldId="401"/>
        </pc:sldMkLst>
      </pc:sldChg>
    </pc:docChg>
  </pc:docChgLst>
  <pc:docChgLst>
    <pc:chgData name="幹也 金田" userId="a5ed376f-7cb8-4129-bdf3-5a481bf0bd5c" providerId="ADAL" clId="{6B80B3E5-1CF7-6E4E-A5B1-49A3C7DB0829}"/>
    <pc:docChg chg="addSld delSld modSld">
      <pc:chgData name="幹也 金田" userId="a5ed376f-7cb8-4129-bdf3-5a481bf0bd5c" providerId="ADAL" clId="{6B80B3E5-1CF7-6E4E-A5B1-49A3C7DB0829}" dt="2022-04-18T07:31:59.101" v="32" actId="20577"/>
      <pc:docMkLst>
        <pc:docMk/>
      </pc:docMkLst>
      <pc:sldChg chg="del">
        <pc:chgData name="幹也 金田" userId="a5ed376f-7cb8-4129-bdf3-5a481bf0bd5c" providerId="ADAL" clId="{6B80B3E5-1CF7-6E4E-A5B1-49A3C7DB0829}" dt="2022-04-18T07:30:40.953" v="3" actId="2696"/>
        <pc:sldMkLst>
          <pc:docMk/>
          <pc:sldMk cId="815136785" sldId="349"/>
        </pc:sldMkLst>
      </pc:sldChg>
      <pc:sldChg chg="del">
        <pc:chgData name="幹也 金田" userId="a5ed376f-7cb8-4129-bdf3-5a481bf0bd5c" providerId="ADAL" clId="{6B80B3E5-1CF7-6E4E-A5B1-49A3C7DB0829}" dt="2022-04-18T07:31:22.770" v="6" actId="2696"/>
        <pc:sldMkLst>
          <pc:docMk/>
          <pc:sldMk cId="3955498831" sldId="351"/>
        </pc:sldMkLst>
      </pc:sldChg>
      <pc:sldChg chg="del">
        <pc:chgData name="幹也 金田" userId="a5ed376f-7cb8-4129-bdf3-5a481bf0bd5c" providerId="ADAL" clId="{6B80B3E5-1CF7-6E4E-A5B1-49A3C7DB0829}" dt="2022-04-18T07:30:31.083" v="1" actId="2696"/>
        <pc:sldMkLst>
          <pc:docMk/>
          <pc:sldMk cId="3454002289" sldId="353"/>
        </pc:sldMkLst>
      </pc:sldChg>
      <pc:sldChg chg="del">
        <pc:chgData name="幹也 金田" userId="a5ed376f-7cb8-4129-bdf3-5a481bf0bd5c" providerId="ADAL" clId="{6B80B3E5-1CF7-6E4E-A5B1-49A3C7DB0829}" dt="2022-04-18T07:30:52.646" v="4" actId="2696"/>
        <pc:sldMkLst>
          <pc:docMk/>
          <pc:sldMk cId="1192642817" sldId="357"/>
        </pc:sldMkLst>
      </pc:sldChg>
      <pc:sldChg chg="del">
        <pc:chgData name="幹也 金田" userId="a5ed376f-7cb8-4129-bdf3-5a481bf0bd5c" providerId="ADAL" clId="{6B80B3E5-1CF7-6E4E-A5B1-49A3C7DB0829}" dt="2022-04-18T07:30:34.547" v="2" actId="2696"/>
        <pc:sldMkLst>
          <pc:docMk/>
          <pc:sldMk cId="2102783216" sldId="361"/>
        </pc:sldMkLst>
      </pc:sldChg>
      <pc:sldChg chg="del">
        <pc:chgData name="幹也 金田" userId="a5ed376f-7cb8-4129-bdf3-5a481bf0bd5c" providerId="ADAL" clId="{6B80B3E5-1CF7-6E4E-A5B1-49A3C7DB0829}" dt="2022-04-18T07:31:01.766" v="5" actId="2696"/>
        <pc:sldMkLst>
          <pc:docMk/>
          <pc:sldMk cId="141327868" sldId="366"/>
        </pc:sldMkLst>
      </pc:sldChg>
      <pc:sldChg chg="modSp mod">
        <pc:chgData name="幹也 金田" userId="a5ed376f-7cb8-4129-bdf3-5a481bf0bd5c" providerId="ADAL" clId="{6B80B3E5-1CF7-6E4E-A5B1-49A3C7DB0829}" dt="2022-04-18T07:31:59.101" v="32" actId="20577"/>
        <pc:sldMkLst>
          <pc:docMk/>
          <pc:sldMk cId="2597121638" sldId="377"/>
        </pc:sldMkLst>
      </pc:sldChg>
      <pc:sldChg chg="add">
        <pc:chgData name="幹也 金田" userId="a5ed376f-7cb8-4129-bdf3-5a481bf0bd5c" providerId="ADAL" clId="{6B80B3E5-1CF7-6E4E-A5B1-49A3C7DB0829}" dt="2022-04-18T07:30:22.411" v="0"/>
        <pc:sldMkLst>
          <pc:docMk/>
          <pc:sldMk cId="2358056300" sldId="383"/>
        </pc:sldMkLst>
      </pc:sldChg>
    </pc:docChg>
  </pc:docChgLst>
  <pc:docChgLst>
    <pc:chgData name="Motoya Kaneda" userId="a5ed376f-7cb8-4129-bdf3-5a481bf0bd5c" providerId="ADAL" clId="{0F496833-CE85-0B4C-883B-D9D6FE4AB022}"/>
    <pc:docChg chg="undo custSel addSld delSld modSld">
      <pc:chgData name="Motoya Kaneda" userId="a5ed376f-7cb8-4129-bdf3-5a481bf0bd5c" providerId="ADAL" clId="{0F496833-CE85-0B4C-883B-D9D6FE4AB022}" dt="2024-05-03T21:18:38.464" v="613" actId="2696"/>
      <pc:docMkLst>
        <pc:docMk/>
      </pc:docMkLst>
      <pc:sldChg chg="addSp delSp modSp add del mod">
        <pc:chgData name="Motoya Kaneda" userId="a5ed376f-7cb8-4129-bdf3-5a481bf0bd5c" providerId="ADAL" clId="{0F496833-CE85-0B4C-883B-D9D6FE4AB022}" dt="2024-05-03T21:18:38.464" v="613" actId="2696"/>
        <pc:sldMkLst>
          <pc:docMk/>
          <pc:sldMk cId="3922827763" sldId="413"/>
        </pc:sldMkLst>
      </pc:sldChg>
    </pc:docChg>
  </pc:docChgLst>
  <pc:docChgLst>
    <pc:chgData name="Toshio Suzuki" userId="1db01db6-043e-4250-94db-720058cbe426" providerId="ADAL" clId="{6C1934D2-2BDB-4DFD-9AC5-402D43E29FC3}"/>
    <pc:docChg chg="custSel addSld modSld sldOrd">
      <pc:chgData name="Toshio Suzuki" userId="1db01db6-043e-4250-94db-720058cbe426" providerId="ADAL" clId="{6C1934D2-2BDB-4DFD-9AC5-402D43E29FC3}" dt="2022-12-12T23:52:42.913" v="140" actId="404"/>
      <pc:docMkLst>
        <pc:docMk/>
      </pc:docMkLst>
      <pc:sldChg chg="modSp mod">
        <pc:chgData name="Toshio Suzuki" userId="1db01db6-043e-4250-94db-720058cbe426" providerId="ADAL" clId="{6C1934D2-2BDB-4DFD-9AC5-402D43E29FC3}" dt="2022-12-12T23:50:09.825" v="64" actId="20577"/>
        <pc:sldMkLst>
          <pc:docMk/>
          <pc:sldMk cId="3195082180" sldId="384"/>
        </pc:sldMkLst>
      </pc:sldChg>
      <pc:sldChg chg="modSp mod">
        <pc:chgData name="Toshio Suzuki" userId="1db01db6-043e-4250-94db-720058cbe426" providerId="ADAL" clId="{6C1934D2-2BDB-4DFD-9AC5-402D43E29FC3}" dt="2022-12-12T23:52:42.913" v="140" actId="404"/>
        <pc:sldMkLst>
          <pc:docMk/>
          <pc:sldMk cId="3937675138" sldId="395"/>
        </pc:sldMkLst>
      </pc:sldChg>
      <pc:sldChg chg="modSp mod">
        <pc:chgData name="Toshio Suzuki" userId="1db01db6-043e-4250-94db-720058cbe426" providerId="ADAL" clId="{6C1934D2-2BDB-4DFD-9AC5-402D43E29FC3}" dt="2022-12-12T23:52:30.919" v="138" actId="404"/>
        <pc:sldMkLst>
          <pc:docMk/>
          <pc:sldMk cId="3945290253" sldId="396"/>
        </pc:sldMkLst>
      </pc:sldChg>
      <pc:sldChg chg="modSp mod">
        <pc:chgData name="Toshio Suzuki" userId="1db01db6-043e-4250-94db-720058cbe426" providerId="ADAL" clId="{6C1934D2-2BDB-4DFD-9AC5-402D43E29FC3}" dt="2022-12-12T23:52:16.332" v="136" actId="404"/>
        <pc:sldMkLst>
          <pc:docMk/>
          <pc:sldMk cId="2840830983" sldId="397"/>
        </pc:sldMkLst>
      </pc:sldChg>
      <pc:sldChg chg="modSp mod">
        <pc:chgData name="Toshio Suzuki" userId="1db01db6-043e-4250-94db-720058cbe426" providerId="ADAL" clId="{6C1934D2-2BDB-4DFD-9AC5-402D43E29FC3}" dt="2022-12-12T23:52:05.409" v="134" actId="404"/>
        <pc:sldMkLst>
          <pc:docMk/>
          <pc:sldMk cId="2666728107" sldId="398"/>
        </pc:sldMkLst>
      </pc:sldChg>
      <pc:sldChg chg="modSp mod">
        <pc:chgData name="Toshio Suzuki" userId="1db01db6-043e-4250-94db-720058cbe426" providerId="ADAL" clId="{6C1934D2-2BDB-4DFD-9AC5-402D43E29FC3}" dt="2022-12-12T23:51:50.957" v="132" actId="403"/>
        <pc:sldMkLst>
          <pc:docMk/>
          <pc:sldMk cId="228873498" sldId="399"/>
        </pc:sldMkLst>
      </pc:sldChg>
      <pc:sldChg chg="addSp delSp modSp new mod ord">
        <pc:chgData name="Toshio Suzuki" userId="1db01db6-043e-4250-94db-720058cbe426" providerId="ADAL" clId="{6C1934D2-2BDB-4DFD-9AC5-402D43E29FC3}" dt="2022-12-12T23:51:05.488" v="128" actId="20577"/>
        <pc:sldMkLst>
          <pc:docMk/>
          <pc:sldMk cId="219237431" sldId="400"/>
        </pc:sldMkLst>
      </pc:sldChg>
      <pc:sldChg chg="addSp delSp modSp new mod">
        <pc:chgData name="Toshio Suzuki" userId="1db01db6-043e-4250-94db-720058cbe426" providerId="ADAL" clId="{6C1934D2-2BDB-4DFD-9AC5-402D43E29FC3}" dt="2022-12-12T23:50:38.429" v="114" actId="20577"/>
        <pc:sldMkLst>
          <pc:docMk/>
          <pc:sldMk cId="120899466" sldId="401"/>
        </pc:sldMkLst>
      </pc:sldChg>
    </pc:docChg>
  </pc:docChgLst>
  <pc:docChgLst>
    <pc:chgData name="Toshio Suzuki" userId="1db01db6-043e-4250-94db-720058cbe426" providerId="ADAL" clId="{CEC8F5C7-47AA-4477-803E-CC73810478B6}"/>
    <pc:docChg chg="addSld modSld">
      <pc:chgData name="Toshio Suzuki" userId="1db01db6-043e-4250-94db-720058cbe426" providerId="ADAL" clId="{CEC8F5C7-47AA-4477-803E-CC73810478B6}" dt="2023-01-10T03:08:12.213" v="0"/>
      <pc:docMkLst>
        <pc:docMk/>
      </pc:docMkLst>
      <pc:sldChg chg="add">
        <pc:chgData name="Toshio Suzuki" userId="1db01db6-043e-4250-94db-720058cbe426" providerId="ADAL" clId="{CEC8F5C7-47AA-4477-803E-CC73810478B6}" dt="2023-01-10T03:08:12.213" v="0"/>
        <pc:sldMkLst>
          <pc:docMk/>
          <pc:sldMk cId="36774625" sldId="385"/>
        </pc:sldMkLst>
      </pc:sldChg>
    </pc:docChg>
  </pc:docChgLst>
  <pc:docChgLst>
    <pc:chgData name="Toshio Suzuki" userId="1db01db6-043e-4250-94db-720058cbe426" providerId="ADAL" clId="{0EB650B8-7459-4296-8E45-832B9B999D68}"/>
    <pc:docChg chg="undo custSel addSld modSld sldOrd modMainMaster">
      <pc:chgData name="Toshio Suzuki" userId="1db01db6-043e-4250-94db-720058cbe426" providerId="ADAL" clId="{0EB650B8-7459-4296-8E45-832B9B999D68}" dt="2025-01-30T04:22:45.367" v="5078" actId="167"/>
      <pc:docMkLst>
        <pc:docMk/>
      </pc:docMkLst>
      <pc:sldChg chg="addSp delSp modSp mod ord">
        <pc:chgData name="Toshio Suzuki" userId="1db01db6-043e-4250-94db-720058cbe426" providerId="ADAL" clId="{0EB650B8-7459-4296-8E45-832B9B999D68}" dt="2025-01-29T22:27:01.788" v="4776" actId="14100"/>
        <pc:sldMkLst>
          <pc:docMk/>
          <pc:sldMk cId="2691837758" sldId="428"/>
        </pc:sldMkLst>
        <pc:spChg chg="mod">
          <ac:chgData name="Toshio Suzuki" userId="1db01db6-043e-4250-94db-720058cbe426" providerId="ADAL" clId="{0EB650B8-7459-4296-8E45-832B9B999D68}" dt="2025-01-29T13:31:16.133" v="4774" actId="1076"/>
          <ac:spMkLst>
            <pc:docMk/>
            <pc:sldMk cId="2691837758" sldId="428"/>
            <ac:spMk id="4" creationId="{139029AD-D53E-9512-9E21-FAD9B3DE97DB}"/>
          </ac:spMkLst>
        </pc:spChg>
      </pc:sldChg>
      <pc:sldChg chg="addSp delSp modSp add mod">
        <pc:chgData name="Toshio Suzuki" userId="1db01db6-043e-4250-94db-720058cbe426" providerId="ADAL" clId="{0EB650B8-7459-4296-8E45-832B9B999D68}" dt="2025-01-30T04:19:31.767" v="5068"/>
        <pc:sldMkLst>
          <pc:docMk/>
          <pc:sldMk cId="103207263" sldId="430"/>
        </pc:sldMkLst>
      </pc:sldChg>
      <pc:sldChg chg="add">
        <pc:chgData name="Toshio Suzuki" userId="1db01db6-043e-4250-94db-720058cbe426" providerId="ADAL" clId="{0EB650B8-7459-4296-8E45-832B9B999D68}" dt="2025-01-29T06:39:18.279" v="314"/>
        <pc:sldMkLst>
          <pc:docMk/>
          <pc:sldMk cId="3368542622" sldId="431"/>
        </pc:sldMkLst>
      </pc:sldChg>
      <pc:sldChg chg="delSp new mod">
        <pc:chgData name="Toshio Suzuki" userId="1db01db6-043e-4250-94db-720058cbe426" providerId="ADAL" clId="{0EB650B8-7459-4296-8E45-832B9B999D68}" dt="2025-01-29T06:40:59.841" v="346" actId="478"/>
        <pc:sldMkLst>
          <pc:docMk/>
          <pc:sldMk cId="1517766217" sldId="432"/>
        </pc:sldMkLst>
      </pc:sldChg>
      <pc:sldChg chg="addSp delSp modSp add mod">
        <pc:chgData name="Toshio Suzuki" userId="1db01db6-043e-4250-94db-720058cbe426" providerId="ADAL" clId="{0EB650B8-7459-4296-8E45-832B9B999D68}" dt="2025-01-30T04:22:36.161" v="5075" actId="167"/>
        <pc:sldMkLst>
          <pc:docMk/>
          <pc:sldMk cId="4186490659" sldId="433"/>
        </pc:sldMkLst>
      </pc:sldChg>
      <pc:sldChg chg="addSp delSp modSp add mod">
        <pc:chgData name="Toshio Suzuki" userId="1db01db6-043e-4250-94db-720058cbe426" providerId="ADAL" clId="{0EB650B8-7459-4296-8E45-832B9B999D68}" dt="2025-01-30T04:22:45.367" v="5078" actId="167"/>
        <pc:sldMkLst>
          <pc:docMk/>
          <pc:sldMk cId="1147984111" sldId="434"/>
        </pc:sldMkLst>
      </pc:sldChg>
      <pc:sldMasterChg chg="delSp mod">
        <pc:chgData name="Toshio Suzuki" userId="1db01db6-043e-4250-94db-720058cbe426" providerId="ADAL" clId="{0EB650B8-7459-4296-8E45-832B9B999D68}" dt="2025-01-29T22:26:53.048" v="4775" actId="478"/>
        <pc:sldMasterMkLst>
          <pc:docMk/>
          <pc:sldMasterMk cId="2115545882" sldId="2147483648"/>
        </pc:sldMasterMkLst>
      </pc:sldMasterChg>
    </pc:docChg>
  </pc:docChgLst>
  <pc:docChgLst>
    <pc:chgData name="Toshio Suzuki" userId="1db01db6-043e-4250-94db-720058cbe426" providerId="ADAL" clId="{293FB10E-D342-4CB1-A863-3BCCAF5A611A}"/>
    <pc:docChg chg="undo custSel addSld delSld modSld modMainMaster">
      <pc:chgData name="Toshio Suzuki" userId="1db01db6-043e-4250-94db-720058cbe426" providerId="ADAL" clId="{293FB10E-D342-4CB1-A863-3BCCAF5A611A}" dt="2023-02-06T00:08:57.201" v="486" actId="14100"/>
      <pc:docMkLst>
        <pc:docMk/>
      </pc:docMkLst>
      <pc:sldChg chg="del">
        <pc:chgData name="Toshio Suzuki" userId="1db01db6-043e-4250-94db-720058cbe426" providerId="ADAL" clId="{293FB10E-D342-4CB1-A863-3BCCAF5A611A}" dt="2023-02-03T03:31:27.493" v="1" actId="2696"/>
        <pc:sldMkLst>
          <pc:docMk/>
          <pc:sldMk cId="2281599321" sldId="400"/>
        </pc:sldMkLst>
      </pc:sldChg>
      <pc:sldChg chg="addSp delSp modSp mod">
        <pc:chgData name="Toshio Suzuki" userId="1db01db6-043e-4250-94db-720058cbe426" providerId="ADAL" clId="{293FB10E-D342-4CB1-A863-3BCCAF5A611A}" dt="2023-02-03T12:44:16.904" v="331" actId="14100"/>
        <pc:sldMkLst>
          <pc:docMk/>
          <pc:sldMk cId="734271607" sldId="401"/>
        </pc:sldMkLst>
      </pc:sldChg>
      <pc:sldChg chg="del">
        <pc:chgData name="Toshio Suzuki" userId="1db01db6-043e-4250-94db-720058cbe426" providerId="ADAL" clId="{293FB10E-D342-4CB1-A863-3BCCAF5A611A}" dt="2023-02-03T03:31:34.593" v="2" actId="2696"/>
        <pc:sldMkLst>
          <pc:docMk/>
          <pc:sldMk cId="2078445996" sldId="403"/>
        </pc:sldMkLst>
      </pc:sldChg>
      <pc:sldChg chg="delSp new mod">
        <pc:chgData name="Toshio Suzuki" userId="1db01db6-043e-4250-94db-720058cbe426" providerId="ADAL" clId="{293FB10E-D342-4CB1-A863-3BCCAF5A611A}" dt="2023-02-06T00:00:32.207" v="334" actId="478"/>
        <pc:sldMkLst>
          <pc:docMk/>
          <pc:sldMk cId="2949134655" sldId="403"/>
        </pc:sldMkLst>
      </pc:sldChg>
      <pc:sldChg chg="addSp modSp add mod">
        <pc:chgData name="Toshio Suzuki" userId="1db01db6-043e-4250-94db-720058cbe426" providerId="ADAL" clId="{293FB10E-D342-4CB1-A863-3BCCAF5A611A}" dt="2023-02-06T00:08:57.201" v="486" actId="14100"/>
        <pc:sldMkLst>
          <pc:docMk/>
          <pc:sldMk cId="3627128641" sldId="404"/>
        </pc:sldMkLst>
      </pc:sldChg>
      <pc:sldMasterChg chg="modSp mod">
        <pc:chgData name="Toshio Suzuki" userId="1db01db6-043e-4250-94db-720058cbe426" providerId="ADAL" clId="{293FB10E-D342-4CB1-A863-3BCCAF5A611A}" dt="2023-02-03T06:30:33.826" v="267" actId="1076"/>
        <pc:sldMasterMkLst>
          <pc:docMk/>
          <pc:sldMasterMk cId="2115545882" sldId="2147483648"/>
        </pc:sldMasterMkLst>
      </pc:sldMasterChg>
    </pc:docChg>
  </pc:docChgLst>
  <pc:docChgLst>
    <pc:chgData name="Toshio Suzuki" userId="1db01db6-043e-4250-94db-720058cbe426" providerId="ADAL" clId="{398C2C8B-D29A-4605-80DC-7E4616E9F318}"/>
    <pc:docChg chg="undo custSel addSld delSld modSld sldOrd">
      <pc:chgData name="Toshio Suzuki" userId="1db01db6-043e-4250-94db-720058cbe426" providerId="ADAL" clId="{398C2C8B-D29A-4605-80DC-7E4616E9F318}" dt="2022-09-20T22:54:19.390" v="1735" actId="20577"/>
      <pc:docMkLst>
        <pc:docMk/>
      </pc:docMkLst>
      <pc:sldChg chg="modSp mod">
        <pc:chgData name="Toshio Suzuki" userId="1db01db6-043e-4250-94db-720058cbe426" providerId="ADAL" clId="{398C2C8B-D29A-4605-80DC-7E4616E9F318}" dt="2022-09-20T22:54:19.390" v="1735" actId="20577"/>
        <pc:sldMkLst>
          <pc:docMk/>
          <pc:sldMk cId="3195082180" sldId="384"/>
        </pc:sldMkLst>
      </pc:sldChg>
      <pc:sldChg chg="modSp mod">
        <pc:chgData name="Toshio Suzuki" userId="1db01db6-043e-4250-94db-720058cbe426" providerId="ADAL" clId="{398C2C8B-D29A-4605-80DC-7E4616E9F318}" dt="2022-07-05T23:29:51.705" v="1095" actId="14100"/>
        <pc:sldMkLst>
          <pc:docMk/>
          <pc:sldMk cId="36774625" sldId="385"/>
        </pc:sldMkLst>
      </pc:sldChg>
      <pc:sldChg chg="delSp modSp mod">
        <pc:chgData name="Toshio Suzuki" userId="1db01db6-043e-4250-94db-720058cbe426" providerId="ADAL" clId="{398C2C8B-D29A-4605-80DC-7E4616E9F318}" dt="2022-06-19T13:31:51.456" v="144" actId="20577"/>
        <pc:sldMkLst>
          <pc:docMk/>
          <pc:sldMk cId="2966061112" sldId="386"/>
        </pc:sldMkLst>
      </pc:sldChg>
      <pc:sldChg chg="addSp modSp mod">
        <pc:chgData name="Toshio Suzuki" userId="1db01db6-043e-4250-94db-720058cbe426" providerId="ADAL" clId="{398C2C8B-D29A-4605-80DC-7E4616E9F318}" dt="2022-07-05T22:58:11.381" v="871" actId="14100"/>
        <pc:sldMkLst>
          <pc:docMk/>
          <pc:sldMk cId="2878531780" sldId="388"/>
        </pc:sldMkLst>
      </pc:sldChg>
      <pc:sldChg chg="delSp modSp new del mod">
        <pc:chgData name="Toshio Suzuki" userId="1db01db6-043e-4250-94db-720058cbe426" providerId="ADAL" clId="{398C2C8B-D29A-4605-80DC-7E4616E9F318}" dt="2022-06-27T22:10:26.763" v="800" actId="2696"/>
        <pc:sldMkLst>
          <pc:docMk/>
          <pc:sldMk cId="2977772600" sldId="390"/>
        </pc:sldMkLst>
      </pc:sldChg>
      <pc:sldChg chg="addSp delSp modSp new del mod">
        <pc:chgData name="Toshio Suzuki" userId="1db01db6-043e-4250-94db-720058cbe426" providerId="ADAL" clId="{398C2C8B-D29A-4605-80DC-7E4616E9F318}" dt="2022-06-27T22:03:53.563" v="263" actId="2696"/>
        <pc:sldMkLst>
          <pc:docMk/>
          <pc:sldMk cId="231406302" sldId="391"/>
        </pc:sldMkLst>
      </pc:sldChg>
      <pc:sldChg chg="addSp modSp add mod">
        <pc:chgData name="Toshio Suzuki" userId="1db01db6-043e-4250-94db-720058cbe426" providerId="ADAL" clId="{398C2C8B-D29A-4605-80DC-7E4616E9F318}" dt="2022-07-05T22:57:38.077" v="859" actId="14100"/>
        <pc:sldMkLst>
          <pc:docMk/>
          <pc:sldMk cId="987716624" sldId="391"/>
        </pc:sldMkLst>
      </pc:sldChg>
      <pc:sldChg chg="addSp modSp add mod">
        <pc:chgData name="Toshio Suzuki" userId="1db01db6-043e-4250-94db-720058cbe426" providerId="ADAL" clId="{398C2C8B-D29A-4605-80DC-7E4616E9F318}" dt="2022-07-05T22:58:28.118" v="875" actId="14100"/>
        <pc:sldMkLst>
          <pc:docMk/>
          <pc:sldMk cId="243422230" sldId="392"/>
        </pc:sldMkLst>
      </pc:sldChg>
      <pc:sldChg chg="addSp delSp modSp new del mod">
        <pc:chgData name="Toshio Suzuki" userId="1db01db6-043e-4250-94db-720058cbe426" providerId="ADAL" clId="{398C2C8B-D29A-4605-80DC-7E4616E9F318}" dt="2022-06-27T22:03:53.563" v="263" actId="2696"/>
        <pc:sldMkLst>
          <pc:docMk/>
          <pc:sldMk cId="386292482" sldId="392"/>
        </pc:sldMkLst>
      </pc:sldChg>
      <pc:sldChg chg="addSp delSp modSp new mod ord">
        <pc:chgData name="Toshio Suzuki" userId="1db01db6-043e-4250-94db-720058cbe426" providerId="ADAL" clId="{398C2C8B-D29A-4605-80DC-7E4616E9F318}" dt="2022-09-20T22:53:12.824" v="1654" actId="1038"/>
        <pc:sldMkLst>
          <pc:docMk/>
          <pc:sldMk cId="1089565111" sldId="393"/>
        </pc:sldMkLst>
      </pc:sldChg>
      <pc:sldChg chg="addSp modSp add mod">
        <pc:chgData name="Toshio Suzuki" userId="1db01db6-043e-4250-94db-720058cbe426" providerId="ADAL" clId="{398C2C8B-D29A-4605-80DC-7E4616E9F318}" dt="2022-09-20T22:52:42.574" v="1629" actId="207"/>
        <pc:sldMkLst>
          <pc:docMk/>
          <pc:sldMk cId="1102202324" sldId="394"/>
        </pc:sldMkLst>
      </pc:sldChg>
      <pc:sldChg chg="addSp delSp modSp add mod">
        <pc:chgData name="Toshio Suzuki" userId="1db01db6-043e-4250-94db-720058cbe426" providerId="ADAL" clId="{398C2C8B-D29A-4605-80DC-7E4616E9F318}" dt="2022-09-20T22:53:45.629" v="1722" actId="1036"/>
        <pc:sldMkLst>
          <pc:docMk/>
          <pc:sldMk cId="371876220" sldId="395"/>
        </pc:sldMkLst>
      </pc:sldChg>
      <pc:sldChg chg="addSp modSp add mod">
        <pc:chgData name="Toshio Suzuki" userId="1db01db6-043e-4250-94db-720058cbe426" providerId="ADAL" clId="{398C2C8B-D29A-4605-80DC-7E4616E9F318}" dt="2022-09-20T22:53:35.668" v="1705" actId="1035"/>
        <pc:sldMkLst>
          <pc:docMk/>
          <pc:sldMk cId="2537926505" sldId="396"/>
        </pc:sldMkLst>
      </pc:sldChg>
      <pc:sldChg chg="addSp delSp modSp new mod">
        <pc:chgData name="Toshio Suzuki" userId="1db01db6-043e-4250-94db-720058cbe426" providerId="ADAL" clId="{398C2C8B-D29A-4605-80DC-7E4616E9F318}" dt="2022-09-20T22:53:53.533" v="1733" actId="1036"/>
        <pc:sldMkLst>
          <pc:docMk/>
          <pc:sldMk cId="3359849300" sldId="397"/>
        </pc:sldMkLst>
      </pc:sldChg>
      <pc:sldChg chg="addSp delSp modSp new mod">
        <pc:chgData name="Toshio Suzuki" userId="1db01db6-043e-4250-94db-720058cbe426" providerId="ADAL" clId="{398C2C8B-D29A-4605-80DC-7E4616E9F318}" dt="2022-09-09T00:07:23.557" v="1371" actId="208"/>
        <pc:sldMkLst>
          <pc:docMk/>
          <pc:sldMk cId="3008271082" sldId="398"/>
        </pc:sldMkLst>
      </pc:sldChg>
    </pc:docChg>
  </pc:docChgLst>
  <pc:docChgLst>
    <pc:chgData name="Toshio Suzuki" userId="1db01db6-043e-4250-94db-720058cbe426" providerId="ADAL" clId="{867A4391-8B7B-4C62-9C00-CC6E66DB55DF}"/>
    <pc:docChg chg="undo custSel addSld delSld modSld">
      <pc:chgData name="Toshio Suzuki" userId="1db01db6-043e-4250-94db-720058cbe426" providerId="ADAL" clId="{867A4391-8B7B-4C62-9C00-CC6E66DB55DF}" dt="2023-05-08T13:44:07.962" v="2727" actId="207"/>
      <pc:docMkLst>
        <pc:docMk/>
      </pc:docMkLst>
      <pc:sldChg chg="del">
        <pc:chgData name="Toshio Suzuki" userId="1db01db6-043e-4250-94db-720058cbe426" providerId="ADAL" clId="{867A4391-8B7B-4C62-9C00-CC6E66DB55DF}" dt="2023-04-25T09:43:11.972" v="42" actId="2696"/>
        <pc:sldMkLst>
          <pc:docMk/>
          <pc:sldMk cId="734271607" sldId="401"/>
        </pc:sldMkLst>
      </pc:sldChg>
      <pc:sldChg chg="del">
        <pc:chgData name="Toshio Suzuki" userId="1db01db6-043e-4250-94db-720058cbe426" providerId="ADAL" clId="{867A4391-8B7B-4C62-9C00-CC6E66DB55DF}" dt="2023-04-25T09:43:16.403" v="43" actId="2696"/>
        <pc:sldMkLst>
          <pc:docMk/>
          <pc:sldMk cId="1442874827" sldId="402"/>
        </pc:sldMkLst>
      </pc:sldChg>
      <pc:sldChg chg="del">
        <pc:chgData name="Toshio Suzuki" userId="1db01db6-043e-4250-94db-720058cbe426" providerId="ADAL" clId="{867A4391-8B7B-4C62-9C00-CC6E66DB55DF}" dt="2023-04-25T09:43:16.403" v="43" actId="2696"/>
        <pc:sldMkLst>
          <pc:docMk/>
          <pc:sldMk cId="3043469176" sldId="405"/>
        </pc:sldMkLst>
      </pc:sldChg>
      <pc:sldChg chg="del">
        <pc:chgData name="Toshio Suzuki" userId="1db01db6-043e-4250-94db-720058cbe426" providerId="ADAL" clId="{867A4391-8B7B-4C62-9C00-CC6E66DB55DF}" dt="2023-04-25T09:43:16.403" v="43" actId="2696"/>
        <pc:sldMkLst>
          <pc:docMk/>
          <pc:sldMk cId="4190788063" sldId="406"/>
        </pc:sldMkLst>
      </pc:sldChg>
      <pc:sldChg chg="addSp delSp modSp new del mod">
        <pc:chgData name="Toshio Suzuki" userId="1db01db6-043e-4250-94db-720058cbe426" providerId="ADAL" clId="{867A4391-8B7B-4C62-9C00-CC6E66DB55DF}" dt="2023-04-26T05:54:57.520" v="1672" actId="2696"/>
        <pc:sldMkLst>
          <pc:docMk/>
          <pc:sldMk cId="597059094" sldId="407"/>
        </pc:sldMkLst>
      </pc:sldChg>
      <pc:sldChg chg="addSp delSp modSp add mod">
        <pc:chgData name="Toshio Suzuki" userId="1db01db6-043e-4250-94db-720058cbe426" providerId="ADAL" clId="{867A4391-8B7B-4C62-9C00-CC6E66DB55DF}" dt="2023-04-26T06:08:02.394" v="1918" actId="1037"/>
        <pc:sldMkLst>
          <pc:docMk/>
          <pc:sldMk cId="3219188235" sldId="408"/>
        </pc:sldMkLst>
      </pc:sldChg>
      <pc:sldChg chg="addSp delSp modSp new del mod">
        <pc:chgData name="Toshio Suzuki" userId="1db01db6-043e-4250-94db-720058cbe426" providerId="ADAL" clId="{867A4391-8B7B-4C62-9C00-CC6E66DB55DF}" dt="2023-05-02T07:29:34.526" v="2572" actId="2696"/>
        <pc:sldMkLst>
          <pc:docMk/>
          <pc:sldMk cId="3406107151" sldId="409"/>
        </pc:sldMkLst>
      </pc:sldChg>
      <pc:sldChg chg="modSp add mod">
        <pc:chgData name="Toshio Suzuki" userId="1db01db6-043e-4250-94db-720058cbe426" providerId="ADAL" clId="{867A4391-8B7B-4C62-9C00-CC6E66DB55DF}" dt="2023-05-08T13:44:07.962" v="2727" actId="207"/>
        <pc:sldMkLst>
          <pc:docMk/>
          <pc:sldMk cId="1780782666" sldId="410"/>
        </pc:sldMkLst>
      </pc:sldChg>
      <pc:sldChg chg="addSp delSp modSp new mod">
        <pc:chgData name="Toshio Suzuki" userId="1db01db6-043e-4250-94db-720058cbe426" providerId="ADAL" clId="{867A4391-8B7B-4C62-9C00-CC6E66DB55DF}" dt="2023-05-02T06:55:03.510" v="2023"/>
        <pc:sldMkLst>
          <pc:docMk/>
          <pc:sldMk cId="281913435" sldId="411"/>
        </pc:sldMkLst>
      </pc:sldChg>
      <pc:sldChg chg="addSp delSp modSp new mod">
        <pc:chgData name="Toshio Suzuki" userId="1db01db6-043e-4250-94db-720058cbe426" providerId="ADAL" clId="{867A4391-8B7B-4C62-9C00-CC6E66DB55DF}" dt="2023-05-08T13:27:24.370" v="2636" actId="20577"/>
        <pc:sldMkLst>
          <pc:docMk/>
          <pc:sldMk cId="3368161134" sldId="412"/>
        </pc:sldMkLst>
      </pc:sldChg>
    </pc:docChg>
  </pc:docChgLst>
  <pc:docChgLst>
    <pc:chgData name="Toshio Suzuki" userId="1db01db6-043e-4250-94db-720058cbe426" providerId="ADAL" clId="{3475E375-D604-44D6-BCD7-40A8E6268F32}"/>
    <pc:docChg chg="undo custSel addSld delSld modSld">
      <pc:chgData name="Toshio Suzuki" userId="1db01db6-043e-4250-94db-720058cbe426" providerId="ADAL" clId="{3475E375-D604-44D6-BCD7-40A8E6268F32}" dt="2024-07-16T06:44:22.944" v="32" actId="1076"/>
      <pc:docMkLst>
        <pc:docMk/>
      </pc:docMkLst>
      <pc:sldChg chg="delSp modSp del mod">
        <pc:chgData name="Toshio Suzuki" userId="1db01db6-043e-4250-94db-720058cbe426" providerId="ADAL" clId="{3475E375-D604-44D6-BCD7-40A8E6268F32}" dt="2024-07-15T23:48:38.718" v="18" actId="2696"/>
        <pc:sldMkLst>
          <pc:docMk/>
          <pc:sldMk cId="297145949" sldId="258"/>
        </pc:sldMkLst>
      </pc:sldChg>
      <pc:sldChg chg="delSp mod">
        <pc:chgData name="Toshio Suzuki" userId="1db01db6-043e-4250-94db-720058cbe426" providerId="ADAL" clId="{3475E375-D604-44D6-BCD7-40A8E6268F32}" dt="2024-07-11T02:08:17.542" v="0" actId="478"/>
        <pc:sldMkLst>
          <pc:docMk/>
          <pc:sldMk cId="2937215700" sldId="427"/>
        </pc:sldMkLst>
      </pc:sldChg>
      <pc:sldChg chg="modSp mod">
        <pc:chgData name="Toshio Suzuki" userId="1db01db6-043e-4250-94db-720058cbe426" providerId="ADAL" clId="{3475E375-D604-44D6-BCD7-40A8E6268F32}" dt="2024-07-11T02:08:25.654" v="9"/>
        <pc:sldMkLst>
          <pc:docMk/>
          <pc:sldMk cId="2691837758" sldId="428"/>
        </pc:sldMkLst>
      </pc:sldChg>
      <pc:sldChg chg="modSp add mod">
        <pc:chgData name="Toshio Suzuki" userId="1db01db6-043e-4250-94db-720058cbe426" providerId="ADAL" clId="{3475E375-D604-44D6-BCD7-40A8E6268F32}" dt="2024-07-16T06:44:22.944" v="32" actId="1076"/>
        <pc:sldMkLst>
          <pc:docMk/>
          <pc:sldMk cId="2216338174" sldId="429"/>
        </pc:sldMkLst>
      </pc:sldChg>
    </pc:docChg>
  </pc:docChgLst>
  <pc:docChgLst>
    <pc:chgData name="幹也 金田" userId="a5ed376f-7cb8-4129-bdf3-5a481bf0bd5c" providerId="ADAL" clId="{3AD59346-DFC9-FC47-8473-A45DB4C07D3A}"/>
    <pc:docChg chg="modSld">
      <pc:chgData name="幹也 金田" userId="a5ed376f-7cb8-4129-bdf3-5a481bf0bd5c" providerId="ADAL" clId="{3AD59346-DFC9-FC47-8473-A45DB4C07D3A}" dt="2020-10-18T22:46:55.376" v="87" actId="207"/>
      <pc:docMkLst>
        <pc:docMk/>
      </pc:docMkLst>
      <pc:sldChg chg="modSp mod">
        <pc:chgData name="幹也 金田" userId="a5ed376f-7cb8-4129-bdf3-5a481bf0bd5c" providerId="ADAL" clId="{3AD59346-DFC9-FC47-8473-A45DB4C07D3A}" dt="2020-10-18T22:46:23.384" v="10" actId="20577"/>
        <pc:sldMkLst>
          <pc:docMk/>
          <pc:sldMk cId="19139590" sldId="270"/>
        </pc:sldMkLst>
      </pc:sldChg>
      <pc:sldChg chg="modSp mod">
        <pc:chgData name="幹也 金田" userId="a5ed376f-7cb8-4129-bdf3-5a481bf0bd5c" providerId="ADAL" clId="{3AD59346-DFC9-FC47-8473-A45DB4C07D3A}" dt="2020-10-18T22:46:55.376" v="87" actId="207"/>
        <pc:sldMkLst>
          <pc:docMk/>
          <pc:sldMk cId="878463961" sldId="273"/>
        </pc:sldMkLst>
      </pc:sldChg>
      <pc:sldChg chg="modSp mod">
        <pc:chgData name="幹也 金田" userId="a5ed376f-7cb8-4129-bdf3-5a481bf0bd5c" providerId="ADAL" clId="{3AD59346-DFC9-FC47-8473-A45DB4C07D3A}" dt="2020-10-18T22:46:15.319" v="9" actId="20577"/>
        <pc:sldMkLst>
          <pc:docMk/>
          <pc:sldMk cId="3454002289" sldId="353"/>
        </pc:sldMkLst>
      </pc:sldChg>
    </pc:docChg>
  </pc:docChgLst>
  <pc:docChgLst>
    <pc:chgData name="Toshio Suzuki" userId="1db01db6-043e-4250-94db-720058cbe426" providerId="ADAL" clId="{8A3D867C-0106-4938-92F4-C018E4B00F61}"/>
    <pc:docChg chg="undo custSel addSld delSld modSld">
      <pc:chgData name="Toshio Suzuki" userId="1db01db6-043e-4250-94db-720058cbe426" providerId="ADAL" clId="{8A3D867C-0106-4938-92F4-C018E4B00F61}" dt="2023-02-13T05:20:58.922" v="953" actId="14100"/>
      <pc:docMkLst>
        <pc:docMk/>
      </pc:docMkLst>
      <pc:sldChg chg="addSp delSp modSp mod">
        <pc:chgData name="Toshio Suzuki" userId="1db01db6-043e-4250-94db-720058cbe426" providerId="ADAL" clId="{8A3D867C-0106-4938-92F4-C018E4B00F61}" dt="2023-02-13T05:20:58.922" v="953" actId="14100"/>
        <pc:sldMkLst>
          <pc:docMk/>
          <pc:sldMk cId="734271607" sldId="401"/>
        </pc:sldMkLst>
      </pc:sldChg>
      <pc:sldChg chg="del">
        <pc:chgData name="Toshio Suzuki" userId="1db01db6-043e-4250-94db-720058cbe426" providerId="ADAL" clId="{8A3D867C-0106-4938-92F4-C018E4B00F61}" dt="2023-02-11T07:16:36.951" v="740" actId="2696"/>
        <pc:sldMkLst>
          <pc:docMk/>
          <pc:sldMk cId="2949134655" sldId="403"/>
        </pc:sldMkLst>
      </pc:sldChg>
      <pc:sldChg chg="delSp del mod">
        <pc:chgData name="Toshio Suzuki" userId="1db01db6-043e-4250-94db-720058cbe426" providerId="ADAL" clId="{8A3D867C-0106-4938-92F4-C018E4B00F61}" dt="2023-02-11T07:17:47.394" v="850" actId="2696"/>
        <pc:sldMkLst>
          <pc:docMk/>
          <pc:sldMk cId="3627128641" sldId="404"/>
        </pc:sldMkLst>
      </pc:sldChg>
      <pc:sldChg chg="addSp delSp modSp new mod">
        <pc:chgData name="Toshio Suzuki" userId="1db01db6-043e-4250-94db-720058cbe426" providerId="ADAL" clId="{8A3D867C-0106-4938-92F4-C018E4B00F61}" dt="2023-02-11T07:27:34.850" v="942" actId="20577"/>
        <pc:sldMkLst>
          <pc:docMk/>
          <pc:sldMk cId="3043469176" sldId="405"/>
        </pc:sldMkLst>
      </pc:sldChg>
      <pc:sldChg chg="addSp delSp modSp new del mod">
        <pc:chgData name="Toshio Suzuki" userId="1db01db6-043e-4250-94db-720058cbe426" providerId="ADAL" clId="{8A3D867C-0106-4938-92F4-C018E4B00F61}" dt="2023-02-11T07:16:31.044" v="739" actId="2696"/>
        <pc:sldMkLst>
          <pc:docMk/>
          <pc:sldMk cId="1345465739" sldId="406"/>
        </pc:sldMkLst>
      </pc:sldChg>
      <pc:sldChg chg="addSp modSp add mod">
        <pc:chgData name="Toshio Suzuki" userId="1db01db6-043e-4250-94db-720058cbe426" providerId="ADAL" clId="{8A3D867C-0106-4938-92F4-C018E4B00F61}" dt="2023-02-11T07:27:41.805" v="948" actId="20577"/>
        <pc:sldMkLst>
          <pc:docMk/>
          <pc:sldMk cId="4190788063" sldId="406"/>
        </pc:sldMkLst>
      </pc:sldChg>
    </pc:docChg>
  </pc:docChgLst>
  <pc:docChgLst>
    <pc:chgData name="Toshio Suzuki" userId="1db01db6-043e-4250-94db-720058cbe426" providerId="ADAL" clId="{4EB9141B-CE12-4ECB-925A-740D75D5D420}"/>
    <pc:docChg chg="undo custSel addSld delSld modSld sldOrd">
      <pc:chgData name="Toshio Suzuki" userId="1db01db6-043e-4250-94db-720058cbe426" providerId="ADAL" clId="{4EB9141B-CE12-4ECB-925A-740D75D5D420}" dt="2024-05-12T08:35:11.854" v="10037" actId="1076"/>
      <pc:docMkLst>
        <pc:docMk/>
      </pc:docMkLst>
      <pc:sldChg chg="addSp delSp modSp mod ord">
        <pc:chgData name="Toshio Suzuki" userId="1db01db6-043e-4250-94db-720058cbe426" providerId="ADAL" clId="{4EB9141B-CE12-4ECB-925A-740D75D5D420}" dt="2024-05-08T03:23:37.924" v="9005" actId="478"/>
        <pc:sldMkLst>
          <pc:docMk/>
          <pc:sldMk cId="3219188235" sldId="408"/>
        </pc:sldMkLst>
      </pc:sldChg>
      <pc:sldChg chg="addSp delSp modSp add mod">
        <pc:chgData name="Toshio Suzuki" userId="1db01db6-043e-4250-94db-720058cbe426" providerId="ADAL" clId="{4EB9141B-CE12-4ECB-925A-740D75D5D420}" dt="2024-05-02T03:08:14.081" v="5141"/>
        <pc:sldMkLst>
          <pc:docMk/>
          <pc:sldMk cId="1834315400" sldId="409"/>
        </pc:sldMkLst>
      </pc:sldChg>
      <pc:sldChg chg="addSp delSp modSp add mod">
        <pc:chgData name="Toshio Suzuki" userId="1db01db6-043e-4250-94db-720058cbe426" providerId="ADAL" clId="{4EB9141B-CE12-4ECB-925A-740D75D5D420}" dt="2024-05-02T03:08:09.438" v="5139"/>
        <pc:sldMkLst>
          <pc:docMk/>
          <pc:sldMk cId="1742908154" sldId="410"/>
        </pc:sldMkLst>
      </pc:sldChg>
      <pc:sldChg chg="del">
        <pc:chgData name="Toshio Suzuki" userId="1db01db6-043e-4250-94db-720058cbe426" providerId="ADAL" clId="{4EB9141B-CE12-4ECB-925A-740D75D5D420}" dt="2024-05-01T14:05:26.366" v="216" actId="2696"/>
        <pc:sldMkLst>
          <pc:docMk/>
          <pc:sldMk cId="1780782666" sldId="410"/>
        </pc:sldMkLst>
      </pc:sldChg>
      <pc:sldChg chg="del">
        <pc:chgData name="Toshio Suzuki" userId="1db01db6-043e-4250-94db-720058cbe426" providerId="ADAL" clId="{4EB9141B-CE12-4ECB-925A-740D75D5D420}" dt="2024-05-01T14:05:26.366" v="216" actId="2696"/>
        <pc:sldMkLst>
          <pc:docMk/>
          <pc:sldMk cId="281913435" sldId="411"/>
        </pc:sldMkLst>
      </pc:sldChg>
      <pc:sldChg chg="addSp delSp modSp add mod">
        <pc:chgData name="Toshio Suzuki" userId="1db01db6-043e-4250-94db-720058cbe426" providerId="ADAL" clId="{4EB9141B-CE12-4ECB-925A-740D75D5D420}" dt="2024-05-02T03:08:23.767" v="5145"/>
        <pc:sldMkLst>
          <pc:docMk/>
          <pc:sldMk cId="2976382810" sldId="411"/>
        </pc:sldMkLst>
      </pc:sldChg>
      <pc:sldChg chg="addSp delSp modSp add mod">
        <pc:chgData name="Toshio Suzuki" userId="1db01db6-043e-4250-94db-720058cbe426" providerId="ADAL" clId="{4EB9141B-CE12-4ECB-925A-740D75D5D420}" dt="2024-05-02T03:08:19.077" v="5143"/>
        <pc:sldMkLst>
          <pc:docMk/>
          <pc:sldMk cId="2507588148" sldId="412"/>
        </pc:sldMkLst>
      </pc:sldChg>
      <pc:sldChg chg="del">
        <pc:chgData name="Toshio Suzuki" userId="1db01db6-043e-4250-94db-720058cbe426" providerId="ADAL" clId="{4EB9141B-CE12-4ECB-925A-740D75D5D420}" dt="2024-05-01T14:05:26.366" v="216" actId="2696"/>
        <pc:sldMkLst>
          <pc:docMk/>
          <pc:sldMk cId="3368161134" sldId="412"/>
        </pc:sldMkLst>
      </pc:sldChg>
      <pc:sldChg chg="addSp delSp modSp new mod ord">
        <pc:chgData name="Toshio Suzuki" userId="1db01db6-043e-4250-94db-720058cbe426" providerId="ADAL" clId="{4EB9141B-CE12-4ECB-925A-740D75D5D420}" dt="2024-05-08T22:41:00.094" v="9664"/>
        <pc:sldMkLst>
          <pc:docMk/>
          <pc:sldMk cId="4278978452" sldId="413"/>
        </pc:sldMkLst>
      </pc:sldChg>
      <pc:sldChg chg="addSp delSp modSp add mod ord">
        <pc:chgData name="Toshio Suzuki" userId="1db01db6-043e-4250-94db-720058cbe426" providerId="ADAL" clId="{4EB9141B-CE12-4ECB-925A-740D75D5D420}" dt="2024-05-12T02:15:27.043" v="9742" actId="478"/>
        <pc:sldMkLst>
          <pc:docMk/>
          <pc:sldMk cId="1157665755" sldId="414"/>
        </pc:sldMkLst>
      </pc:sldChg>
      <pc:sldChg chg="addSp delSp modSp add mod ord">
        <pc:chgData name="Toshio Suzuki" userId="1db01db6-043e-4250-94db-720058cbe426" providerId="ADAL" clId="{4EB9141B-CE12-4ECB-925A-740D75D5D420}" dt="2024-05-12T02:07:51.256" v="9733" actId="207"/>
        <pc:sldMkLst>
          <pc:docMk/>
          <pc:sldMk cId="3763085203" sldId="415"/>
        </pc:sldMkLst>
      </pc:sldChg>
      <pc:sldChg chg="delSp new mod">
        <pc:chgData name="Toshio Suzuki" userId="1db01db6-043e-4250-94db-720058cbe426" providerId="ADAL" clId="{4EB9141B-CE12-4ECB-925A-740D75D5D420}" dt="2024-05-08T05:10:12.089" v="9444" actId="478"/>
        <pc:sldMkLst>
          <pc:docMk/>
          <pc:sldMk cId="1804511349" sldId="416"/>
        </pc:sldMkLst>
      </pc:sldChg>
      <pc:sldChg chg="addSp delSp modSp add mod">
        <pc:chgData name="Toshio Suzuki" userId="1db01db6-043e-4250-94db-720058cbe426" providerId="ADAL" clId="{4EB9141B-CE12-4ECB-925A-740D75D5D420}" dt="2024-05-12T02:08:16.602" v="9739"/>
        <pc:sldMkLst>
          <pc:docMk/>
          <pc:sldMk cId="2797221237" sldId="417"/>
        </pc:sldMkLst>
      </pc:sldChg>
      <pc:sldChg chg="delSp new mod">
        <pc:chgData name="Toshio Suzuki" userId="1db01db6-043e-4250-94db-720058cbe426" providerId="ADAL" clId="{4EB9141B-CE12-4ECB-925A-740D75D5D420}" dt="2024-05-08T22:35:39.590" v="9463" actId="478"/>
        <pc:sldMkLst>
          <pc:docMk/>
          <pc:sldMk cId="1049599634" sldId="418"/>
        </pc:sldMkLst>
      </pc:sldChg>
      <pc:sldChg chg="addSp delSp modSp add mod">
        <pc:chgData name="Toshio Suzuki" userId="1db01db6-043e-4250-94db-720058cbe426" providerId="ADAL" clId="{4EB9141B-CE12-4ECB-925A-740D75D5D420}" dt="2024-05-12T02:08:04.685" v="9735"/>
        <pc:sldMkLst>
          <pc:docMk/>
          <pc:sldMk cId="3462613527" sldId="419"/>
        </pc:sldMkLst>
      </pc:sldChg>
      <pc:sldChg chg="addSp delSp modSp add mod">
        <pc:chgData name="Toshio Suzuki" userId="1db01db6-043e-4250-94db-720058cbe426" providerId="ADAL" clId="{4EB9141B-CE12-4ECB-925A-740D75D5D420}" dt="2024-05-12T02:08:21.164" v="9741"/>
        <pc:sldMkLst>
          <pc:docMk/>
          <pc:sldMk cId="1467430865" sldId="420"/>
        </pc:sldMkLst>
      </pc:sldChg>
      <pc:sldChg chg="addSp delSp modSp new mod ord">
        <pc:chgData name="Toshio Suzuki" userId="1db01db6-043e-4250-94db-720058cbe426" providerId="ADAL" clId="{4EB9141B-CE12-4ECB-925A-740D75D5D420}" dt="2024-05-12T08:35:11.854" v="10037" actId="1076"/>
        <pc:sldMkLst>
          <pc:docMk/>
          <pc:sldMk cId="1981869927" sldId="42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67397B-DDC4-9E42-81A3-DC7EBFE24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BE63AD-94E0-1B4E-B278-404BFDE00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3A717-FC57-6347-BEDC-9A6ECBB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F727AC-FBD4-CE45-B820-5A4ED8DC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3D458E-329F-6E4B-BE67-0D23A0A2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331791"/>
      </p:ext>
    </p:extLst>
  </p:cSld>
  <p:clrMapOvr>
    <a:masterClrMapping/>
  </p:clrMapOvr>
  <p:transition spd="med" advClick="0" advTm="20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BC4B10-47DC-754B-BAB2-9DB2CC6E8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6CAEBE-6D10-1B47-B58F-EA164AF07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8E93E-003D-644D-B004-479D202D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96E246-6BFC-C84D-957E-478C416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497E25-8069-A64A-882B-0CC41A988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114639"/>
      </p:ext>
    </p:extLst>
  </p:cSld>
  <p:clrMapOvr>
    <a:masterClrMapping/>
  </p:clrMapOvr>
  <p:transition spd="med" advClick="0" advTm="20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D42025-9D29-964E-853C-491A5966F4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11A1F5-0C99-0A48-A6F0-7C59BD784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63A140-B769-554F-B6FB-BDE524D9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247670-D3C7-B24F-85C1-FDF4711B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0083C-FAC5-0F49-9379-A6D23096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999845"/>
      </p:ext>
    </p:extLst>
  </p:cSld>
  <p:clrMapOvr>
    <a:masterClrMapping/>
  </p:clrMapOvr>
  <p:transition spd="med" advClick="0" advTm="20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910ED-571D-3449-BBAD-8E421592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68" y="165953"/>
            <a:ext cx="10515600" cy="694130"/>
          </a:xfrm>
        </p:spPr>
        <p:txBody>
          <a:bodyPr>
            <a:normAutofit/>
          </a:bodyPr>
          <a:lstStyle>
            <a:lvl1pPr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DA48EA-1384-0E4D-8C30-31D54461B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462" y="1213164"/>
            <a:ext cx="11149337" cy="4963799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FBB7E1-F6B7-834E-8DD4-3DFF20CD5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6DFAA-410A-7C4B-8D45-285771EB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F0E6CE-2458-3B41-B9DA-ACE267B31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603030"/>
      </p:ext>
    </p:extLst>
  </p:cSld>
  <p:clrMapOvr>
    <a:masterClrMapping/>
  </p:clrMapOvr>
  <p:transition spd="med" advClick="0" advTm="20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31D49-8E86-0840-B7C1-1086C7F8F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F33C79-F682-AF4C-B214-CF725CC76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116F2-0C8B-0C43-8155-2591EA76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BB6B25-C2DD-844C-9AC8-B1F0FB70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A12E8D-F449-BE49-9FF2-7D64A03E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817962"/>
      </p:ext>
    </p:extLst>
  </p:cSld>
  <p:clrMapOvr>
    <a:masterClrMapping/>
  </p:clrMapOvr>
  <p:transition spd="med" advClick="0" advTm="20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A274A-DA33-334C-AA7A-452818094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AF6758-E273-D347-B0FD-A93B1C698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10AEF6-2A01-3841-8FFD-1445F7DFE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28DC39-5D71-B042-B754-942CBFD9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DEB7EF-AC70-474D-8391-713A98B5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E63EF9-E3CF-0F4B-B468-A5D04EC8D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25789"/>
      </p:ext>
    </p:extLst>
  </p:cSld>
  <p:clrMapOvr>
    <a:masterClrMapping/>
  </p:clrMapOvr>
  <p:transition spd="med" advClick="0" advTm="20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A8AF1-CC89-F54A-951A-9DDA04D85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AFC489-F7DF-6642-871B-B308E28F2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56CF74-8BDB-9D43-8C4D-972F70D5D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DEF2BD4-BC9D-F34A-850A-FEA33FF33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94C4A92-5B07-214D-8633-7270718ED7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BE6C2B3-2D5F-8747-BC4C-00154D79B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A357CA-8710-9140-B95E-AAEB4C48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CCC97A-67FF-1847-B288-B697F61EB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098067"/>
      </p:ext>
    </p:extLst>
  </p:cSld>
  <p:clrMapOvr>
    <a:masterClrMapping/>
  </p:clrMapOvr>
  <p:transition spd="med" advClick="0" advTm="20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7F06E-457F-C44A-A5BA-04BB3410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CB5B8A-8EC9-A048-A2DF-B0A93481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9AED31-E16D-6941-8DAC-C45E7A19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CD5B1B-7B2F-C649-9095-9814EB4E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456869"/>
      </p:ext>
    </p:extLst>
  </p:cSld>
  <p:clrMapOvr>
    <a:masterClrMapping/>
  </p:clrMapOvr>
  <p:transition spd="med" advClick="0" advTm="20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F04E89-3656-8247-9E0F-FC9C3F0ED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1E9400-9BC2-3F45-A3CC-E7F7C4BA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A9C63-0125-494B-8494-22014516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909462"/>
      </p:ext>
    </p:extLst>
  </p:cSld>
  <p:clrMapOvr>
    <a:masterClrMapping/>
  </p:clrMapOvr>
  <p:transition spd="med" advClick="0" advTm="20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DFD384-01D0-2447-A6DE-6EB8CA67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DEE437-B712-0645-8A4C-8AF970D05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169B10-AB3E-7945-A225-62E99FF54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D677C0-2CC2-4245-85E0-75CC12E8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81B9A1-A539-EE48-B379-71D496CF2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E28296-2038-024E-9E8B-8348C850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158540"/>
      </p:ext>
    </p:extLst>
  </p:cSld>
  <p:clrMapOvr>
    <a:masterClrMapping/>
  </p:clrMapOvr>
  <p:transition spd="med" advClick="0" advTm="20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B06E17-ADD3-EC47-960B-1EFC3C98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FB6290-FDF0-0D4A-AF3D-6403CF9C37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F2E40C-DC2B-A94F-A681-70099D6CF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C38302-80F3-7143-95E8-1BC113B2A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27B01-9B8A-2A4E-B95C-39B4B054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DF39F6-928E-824B-BF15-3F18796F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877205"/>
      </p:ext>
    </p:extLst>
  </p:cSld>
  <p:clrMapOvr>
    <a:masterClrMapping/>
  </p:clrMapOvr>
  <p:transition spd="med" advClick="0" advTm="20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7024F3-715E-0341-82A4-8847D721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C37298-6DEE-014E-A8A5-EBDC44580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C6EC3A-F549-F948-84CA-B91955A2D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F531C-9CDA-A444-9760-FC84193A9665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D6FDF-2307-D041-A34E-D6A57600F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z="1200" dirty="0"/>
              <a:t>Copyright © DIG2 Next Inc. 2020. All right reserved.</a:t>
            </a:r>
            <a:endParaRPr lang="ja-JP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3F8CE-647F-684C-A1B0-E7871D69D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80A19-9E0B-8F4F-9EA9-E2BD08F85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54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20000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-nd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9029AD-D53E-9512-9E21-FAD9B3DE97DB}"/>
              </a:ext>
            </a:extLst>
          </p:cNvPr>
          <p:cNvSpPr txBox="1"/>
          <p:nvPr/>
        </p:nvSpPr>
        <p:spPr>
          <a:xfrm>
            <a:off x="1388492" y="5049925"/>
            <a:ext cx="97872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この資料はクリエイティブ・コモンズ・ライセンス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CC BY-ND 4.0 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の下でリリースされています。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rtl="0"/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このライセンスは、営利・非営利を問わず素材を共有・翻案することを許可しています。ただし、素材の冒頭と末尾に「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The DIG2next Service Management Model © 2025 by DIG2next Inc. is licensed under Creative Commons Attribution-</a:t>
            </a:r>
            <a:r>
              <a:rPr lang="en-US" altLang="ja-JP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NoDerivatives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4.0 International 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と記載し、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DIG2next Inc.</a:t>
            </a:r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に帰属させなければなりません。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rtl="0"/>
            <a:r>
              <a:rPr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ライセンスの詳細についてはこちらをご覧ください：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 tooltip="https://creativecommons.org/licenses/by-nd/4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https://creativecommons.org/licenses/by-nd/4.0/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rtl="0"/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</a:p>
          <a:p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This material is released under creative commons license CC BY-ND 4.0. The license allows the material to be shared and adapted both commercially and non-commercially; attribution </a:t>
            </a:r>
            <a:r>
              <a:rPr lang="en-US" altLang="ja-JP" sz="1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must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be given to DIG2next.inc using this statement “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The DIG2next Service Management Model © 2025 by DIG2next Inc. is licensed under Creative Commons Attribution-</a:t>
            </a:r>
            <a:r>
              <a:rPr lang="en-US" altLang="ja-JP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NoDerivatives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4.0 International” at the beginning and end of any material.</a:t>
            </a:r>
            <a:b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 view a copy of this license, visit </a:t>
            </a:r>
            <a:r>
              <a: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 tooltip="https://creativecommons.org/licenses/by-nd/4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https://creativecommons.org/licenses/by-nd/4.0/</a:t>
            </a:r>
            <a:endParaRPr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3916F03-5CEA-34FC-7B04-3D206FF05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8" y="12300"/>
            <a:ext cx="11168840" cy="36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37758"/>
      </p:ext>
    </p:extLst>
  </p:cSld>
  <p:clrMapOvr>
    <a:masterClrMapping/>
  </p:clrMapOvr>
  <p:transition spd="med" advClick="0" advTm="20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EB435CD-C67E-7A2D-5D7D-39937ABD9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79" y="243326"/>
            <a:ext cx="5225088" cy="3168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C2CCA61-0B93-BE9E-0BA5-1FBBF6B9E6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36" y="3514663"/>
            <a:ext cx="5216728" cy="3168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F41DF8F-4A88-5EBC-4F38-89463088D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4436" y="243326"/>
            <a:ext cx="5493048" cy="3168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38F5D07-2C06-27CA-BD7E-110F3F3694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480" y="3514663"/>
            <a:ext cx="5325584" cy="3168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03067340"/>
      </p:ext>
    </p:extLst>
  </p:cSld>
  <p:clrMapOvr>
    <a:masterClrMapping/>
  </p:clrMapOvr>
  <p:transition spd="med" advClick="0" advTm="20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84BBDA5-CD97-380F-5998-2DFF628D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91" y="0"/>
            <a:ext cx="113111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90659"/>
      </p:ext>
    </p:extLst>
  </p:cSld>
  <p:clrMapOvr>
    <a:masterClrMapping/>
  </p:clrMapOvr>
  <p:transition spd="med" advClick="0" advTm="20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6C73463F-4A73-A0EA-1DF8-5CE519F70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47" y="0"/>
            <a:ext cx="11293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84111"/>
      </p:ext>
    </p:extLst>
  </p:cSld>
  <p:clrMapOvr>
    <a:masterClrMapping/>
  </p:clrMapOvr>
  <p:transition spd="med" advClick="0" advTm="20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>
            <a:extLst>
              <a:ext uri="{FF2B5EF4-FFF2-40B4-BE49-F238E27FC236}">
                <a16:creationId xmlns:a16="http://schemas.microsoft.com/office/drawing/2014/main" id="{40F4A385-4C79-7EAA-F6A1-CD9531D9F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86" y="0"/>
            <a:ext cx="118912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16091"/>
      </p:ext>
    </p:extLst>
  </p:cSld>
  <p:clrMapOvr>
    <a:masterClrMapping/>
  </p:clrMapOvr>
  <p:transition spd="med" advClick="0" advTm="20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図 32">
            <a:extLst>
              <a:ext uri="{FF2B5EF4-FFF2-40B4-BE49-F238E27FC236}">
                <a16:creationId xmlns:a16="http://schemas.microsoft.com/office/drawing/2014/main" id="{A47E84B0-27EC-C181-63B4-F5F5FAB36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2" y="0"/>
            <a:ext cx="115286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89517"/>
      </p:ext>
    </p:extLst>
  </p:cSld>
  <p:clrMapOvr>
    <a:masterClrMapping/>
  </p:clrMapOvr>
  <p:transition spd="med" advClick="0" advTm="20000">
    <p:pull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137525F0F06F747B6544789E15C52E4" ma:contentTypeVersion="15" ma:contentTypeDescription="新しいドキュメントを作成します。" ma:contentTypeScope="" ma:versionID="647b26cf993f3e08f3793d6c25e96b40">
  <xsd:schema xmlns:xsd="http://www.w3.org/2001/XMLSchema" xmlns:xs="http://www.w3.org/2001/XMLSchema" xmlns:p="http://schemas.microsoft.com/office/2006/metadata/properties" xmlns:ns2="8e93fa4e-6565-4498-9b03-6ad0377f562f" xmlns:ns3="90cb5d51-2c29-4105-9e61-8b4ad056ce79" targetNamespace="http://schemas.microsoft.com/office/2006/metadata/properties" ma:root="true" ma:fieldsID="5117aaac907f634cfc43df6159302a8a" ns2:_="" ns3:_="">
    <xsd:import namespace="8e93fa4e-6565-4498-9b03-6ad0377f562f"/>
    <xsd:import namespace="90cb5d51-2c29-4105-9e61-8b4ad056ce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3fa4e-6565-4498-9b03-6ad0377f5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67b82f50-567a-4b4a-a2ec-6be6c44bb5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b5d51-2c29-4105-9e61-8b4ad056ce7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b5b9786-e380-4e8a-9861-85f89670c006}" ma:internalName="TaxCatchAll" ma:showField="CatchAllData" ma:web="90cb5d51-2c29-4105-9e61-8b4ad056ce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cb5d51-2c29-4105-9e61-8b4ad056ce79" xsi:nil="true"/>
    <lcf76f155ced4ddcb4097134ff3c332f xmlns="8e93fa4e-6565-4498-9b03-6ad0377f562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B7135-CE93-46AA-B3E3-60074A47D2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93fa4e-6565-4498-9b03-6ad0377f562f"/>
    <ds:schemaRef ds:uri="90cb5d51-2c29-4105-9e61-8b4ad056ce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C1589A-7864-4357-9C0F-A40A3A8909D7}">
  <ds:schemaRefs>
    <ds:schemaRef ds:uri="http://www.w3.org/XML/1998/namespace"/>
    <ds:schemaRef ds:uri="http://purl.org/dc/terms/"/>
    <ds:schemaRef ds:uri="90cb5d51-2c29-4105-9e61-8b4ad056ce79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e93fa4e-6565-4498-9b03-6ad0377f562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FCB10F0-FF04-469A-8F35-111EAF66EE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14445</TotalTime>
  <Words>193</Words>
  <Application>Microsoft Office PowerPoint</Application>
  <PresentationFormat>ワイド画面</PresentationFormat>
  <Paragraphs>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Toshio Suzuki</cp:lastModifiedBy>
  <cp:revision>91</cp:revision>
  <dcterms:created xsi:type="dcterms:W3CDTF">2020-03-09T07:04:30Z</dcterms:created>
  <dcterms:modified xsi:type="dcterms:W3CDTF">2025-02-03T00:59:42Z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0x010100018E3023BC68C94A9E5BD4BCB083738A</vt:lpwstr>
  </property>
  <property fmtid="{D5CDD505-2E9C-101B-9397-08002B2CF9AE}" pid="3" name="MediaServiceImageTags">
    <vt:lpwstr/>
  </property>
</Properties>
</file>